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2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3.xml" ContentType="application/vnd.openxmlformats-officedocument.themeOverride+xml"/>
  <Override PartName="/ppt/activeX/activeX27.xml" ContentType="application/vnd.ms-office.activeX+xml"/>
  <Override PartName="/ppt/theme/themeOverride4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notesSlides/notesSlide6.xml" ContentType="application/vnd.openxmlformats-officedocument.presentationml.notesSlide+xml"/>
  <Override PartName="/ppt/activeX/activeX35.xml" ContentType="application/vnd.ms-office.activeX+xml"/>
  <Override PartName="/ppt/activeX/activeX36.xml" ContentType="application/vnd.ms-office.activeX+xml"/>
  <Override PartName="/ppt/notesSlides/notesSlide7.xml" ContentType="application/vnd.openxmlformats-officedocument.presentationml.notesSlide+xml"/>
  <Override PartName="/ppt/activeX/activeX37.xml" ContentType="application/vnd.ms-office.activeX+xml"/>
  <Override PartName="/ppt/activeX/activeX38.xml" ContentType="application/vnd.ms-office.activeX+xml"/>
  <Override PartName="/ppt/notesSlides/notesSlide8.xml" ContentType="application/vnd.openxmlformats-officedocument.presentationml.notesSlide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00"/>
    <a:srgbClr val="0000FF"/>
    <a:srgbClr val="FFFFFF"/>
    <a:srgbClr val="5B9BD5"/>
    <a:srgbClr val="000000"/>
    <a:srgbClr val="C6D9F1"/>
    <a:srgbClr val="4472C4"/>
    <a:srgbClr val="00B0F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59" d="100"/>
          <a:sy n="159" d="100"/>
        </p:scale>
        <p:origin x="300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10.12.2024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10.12.2024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control" Target="../activeX/activeX1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wm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control" Target="../activeX/activeX14.xml"/><Relationship Id="rId7" Type="http://schemas.openxmlformats.org/officeDocument/2006/relationships/image" Target="../media/image4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wmf"/><Relationship Id="rId4" Type="http://schemas.openxmlformats.org/officeDocument/2006/relationships/control" Target="../activeX/activeX15.xml"/><Relationship Id="rId9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3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control" Target="../activeX/activeX25.xml"/><Relationship Id="rId7" Type="http://schemas.openxmlformats.org/officeDocument/2006/relationships/image" Target="../media/image45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wmf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50.wmf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4" Type="http://schemas.openxmlformats.org/officeDocument/2006/relationships/image" Target="../media/image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51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2.wmf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1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0.xml"/><Relationship Id="rId1" Type="http://schemas.openxmlformats.org/officeDocument/2006/relationships/control" Target="../activeX/activeX39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5.wmf"/><Relationship Id="rId5" Type="http://schemas.openxmlformats.org/officeDocument/2006/relationships/control" Target="../activeX/activeX43.xml"/><Relationship Id="rId10" Type="http://schemas.openxmlformats.org/officeDocument/2006/relationships/image" Target="../media/image54.wmf"/><Relationship Id="rId4" Type="http://schemas.openxmlformats.org/officeDocument/2006/relationships/control" Target="../activeX/activeX42.xml"/><Relationship Id="rId9" Type="http://schemas.openxmlformats.org/officeDocument/2006/relationships/image" Target="../media/image5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w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12" Type="http://schemas.openxmlformats.org/officeDocument/2006/relationships/image" Target="../media/image11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6.PNG"/><Relationship Id="rId11" Type="http://schemas.openxmlformats.org/officeDocument/2006/relationships/slide" Target="slide10.xml"/><Relationship Id="rId5" Type="http://schemas.openxmlformats.org/officeDocument/2006/relationships/image" Target="../media/image3.PNG"/><Relationship Id="rId10" Type="http://schemas.openxmlformats.org/officeDocument/2006/relationships/image" Target="../media/image10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9.emf"/><Relationship Id="rId3" Type="http://schemas.microsoft.com/office/2007/relationships/media" Target="../media/media2.wav"/><Relationship Id="rId21" Type="http://schemas.openxmlformats.org/officeDocument/2006/relationships/image" Target="../media/image10.emf"/><Relationship Id="rId7" Type="http://schemas.openxmlformats.org/officeDocument/2006/relationships/control" Target="../activeX/activeX6.xml"/><Relationship Id="rId12" Type="http://schemas.openxmlformats.org/officeDocument/2006/relationships/image" Target="../media/image15.jpeg"/><Relationship Id="rId17" Type="http://schemas.openxmlformats.org/officeDocument/2006/relationships/image" Target="../media/image18.emf"/><Relationship Id="rId25" Type="http://schemas.openxmlformats.org/officeDocument/2006/relationships/image" Target="../media/image5.wmf"/><Relationship Id="rId2" Type="http://schemas.openxmlformats.org/officeDocument/2006/relationships/audio" Target="../media/media3.mp3"/><Relationship Id="rId16" Type="http://schemas.openxmlformats.org/officeDocument/2006/relationships/image" Target="../media/image9.emf"/><Relationship Id="rId20" Type="http://schemas.openxmlformats.org/officeDocument/2006/relationships/image" Target="../media/image21.emf"/><Relationship Id="rId1" Type="http://schemas.microsoft.com/office/2007/relationships/media" Target="../media/media3.mp3"/><Relationship Id="rId6" Type="http://schemas.openxmlformats.org/officeDocument/2006/relationships/audio" Target="../media/media1.wav"/><Relationship Id="rId11" Type="http://schemas.openxmlformats.org/officeDocument/2006/relationships/image" Target="../media/image1.png"/><Relationship Id="rId24" Type="http://schemas.openxmlformats.org/officeDocument/2006/relationships/image" Target="../media/image23.jpeg"/><Relationship Id="rId5" Type="http://schemas.microsoft.com/office/2007/relationships/media" Target="../media/media1.wav"/><Relationship Id="rId15" Type="http://schemas.openxmlformats.org/officeDocument/2006/relationships/image" Target="../media/image17.emf"/><Relationship Id="rId23" Type="http://schemas.openxmlformats.org/officeDocument/2006/relationships/image" Target="../media/image22.emf"/><Relationship Id="rId10" Type="http://schemas.openxmlformats.org/officeDocument/2006/relationships/image" Target="../media/image14.png"/><Relationship Id="rId19" Type="http://schemas.openxmlformats.org/officeDocument/2006/relationships/image" Target="../media/image20.emf"/><Relationship Id="rId4" Type="http://schemas.openxmlformats.org/officeDocument/2006/relationships/audio" Target="../media/media2.wav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6.png"/><Relationship Id="rId2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4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5.w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enabled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991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enabled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9" name="/Users/Admin/Desktop/a/." hidden="1">
            <a:extLst>
              <a:ext uri="{FF2B5EF4-FFF2-40B4-BE49-F238E27FC236}">
                <a16:creationId xmlns:a16="http://schemas.microsoft.com/office/drawing/2014/main" id="{C430C60E-ACDD-EB9B-D591-0259F43FB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0" name="/Users/Admin/Desktop/b/." hidden="1">
            <a:extLst>
              <a:ext uri="{FF2B5EF4-FFF2-40B4-BE49-F238E27FC236}">
                <a16:creationId xmlns:a16="http://schemas.microsoft.com/office/drawing/2014/main" id="{C75C57A7-B65C-3F05-74E7-83E408B188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1" name="/Users/Admin/Desktop/c/." hidden="1">
            <a:extLst>
              <a:ext uri="{FF2B5EF4-FFF2-40B4-BE49-F238E27FC236}">
                <a16:creationId xmlns:a16="http://schemas.microsoft.com/office/drawing/2014/main" id="{F9A87AEE-3E3E-6E68-3EF1-EEF951EDBC9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2" name="/Users/Admin/Desktop/d/." hidden="1">
            <a:extLst>
              <a:ext uri="{FF2B5EF4-FFF2-40B4-BE49-F238E27FC236}">
                <a16:creationId xmlns:a16="http://schemas.microsoft.com/office/drawing/2014/main" id="{FCEF4C8A-8583-9902-3FF7-00EEEDAACC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3" name="/Users/Admin/Desktop/e/." hidden="1">
            <a:extLst>
              <a:ext uri="{FF2B5EF4-FFF2-40B4-BE49-F238E27FC236}">
                <a16:creationId xmlns:a16="http://schemas.microsoft.com/office/drawing/2014/main" id="{8278EEA3-55DD-E9A7-E532-F97CC8C78E5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4" name="/Users/Admin/Desktop/f/." hidden="1">
            <a:extLst>
              <a:ext uri="{FF2B5EF4-FFF2-40B4-BE49-F238E27FC236}">
                <a16:creationId xmlns:a16="http://schemas.microsoft.com/office/drawing/2014/main" id="{CFC69132-68F9-1567-E4E2-457DA2E97B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5" name="/Users/Admin/Desktop/g/." hidden="1">
            <a:extLst>
              <a:ext uri="{FF2B5EF4-FFF2-40B4-BE49-F238E27FC236}">
                <a16:creationId xmlns:a16="http://schemas.microsoft.com/office/drawing/2014/main" id="{1D3E898D-A2B0-62CE-4D62-1441B0F4FB7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6" name="/Users/Admin/Desktop/h/." hidden="1">
            <a:extLst>
              <a:ext uri="{FF2B5EF4-FFF2-40B4-BE49-F238E27FC236}">
                <a16:creationId xmlns:a16="http://schemas.microsoft.com/office/drawing/2014/main" id="{E45B285F-99F7-5E6F-C52F-021B355745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7" name="/Users/Admin/Desktop/i/." hidden="1">
            <a:extLst>
              <a:ext uri="{FF2B5EF4-FFF2-40B4-BE49-F238E27FC236}">
                <a16:creationId xmlns:a16="http://schemas.microsoft.com/office/drawing/2014/main" id="{5ED3756E-473F-FF2C-C56A-3B311DD022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8" name="/Users/Admin/Desktop/j/." hidden="1">
            <a:extLst>
              <a:ext uri="{FF2B5EF4-FFF2-40B4-BE49-F238E27FC236}">
                <a16:creationId xmlns:a16="http://schemas.microsoft.com/office/drawing/2014/main" id="{5ABCF69D-E24D-CD35-C490-51E347A7A6B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9" name="/Users/Admin/Desktop/k/." hidden="1">
            <a:extLst>
              <a:ext uri="{FF2B5EF4-FFF2-40B4-BE49-F238E27FC236}">
                <a16:creationId xmlns:a16="http://schemas.microsoft.com/office/drawing/2014/main" id="{34AC2738-6549-47A3-BF30-255C7F9279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0" name="/Users/Admin/Desktop/l/." hidden="1">
            <a:extLst>
              <a:ext uri="{FF2B5EF4-FFF2-40B4-BE49-F238E27FC236}">
                <a16:creationId xmlns:a16="http://schemas.microsoft.com/office/drawing/2014/main" id="{4E91C659-FFF7-A3EC-2C38-BBF26172FE9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1" name="/Users/Admin/Desktop/m/." hidden="1">
            <a:extLst>
              <a:ext uri="{FF2B5EF4-FFF2-40B4-BE49-F238E27FC236}">
                <a16:creationId xmlns:a16="http://schemas.microsoft.com/office/drawing/2014/main" id="{36081C39-A5C2-D915-DA05-3BAD0E55F1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2" name="/Users/Admin/Desktop/n/." hidden="1">
            <a:extLst>
              <a:ext uri="{FF2B5EF4-FFF2-40B4-BE49-F238E27FC236}">
                <a16:creationId xmlns:a16="http://schemas.microsoft.com/office/drawing/2014/main" id="{DB4DEDDC-C849-46B1-BFEC-05AFA7111C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3" name="/Users/Admin/Desktop/o/." hidden="1">
            <a:extLst>
              <a:ext uri="{FF2B5EF4-FFF2-40B4-BE49-F238E27FC236}">
                <a16:creationId xmlns:a16="http://schemas.microsoft.com/office/drawing/2014/main" id="{C99BE753-7943-BDC3-24B3-D046ED56521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4" name="/Users/Admin/Desktop/p/." hidden="1">
            <a:extLst>
              <a:ext uri="{FF2B5EF4-FFF2-40B4-BE49-F238E27FC236}">
                <a16:creationId xmlns:a16="http://schemas.microsoft.com/office/drawing/2014/main" id="{308DDAA7-7011-DD30-0452-09E9AEF348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5" name="/Users/Admin/Desktop/q/." hidden="1">
            <a:extLst>
              <a:ext uri="{FF2B5EF4-FFF2-40B4-BE49-F238E27FC236}">
                <a16:creationId xmlns:a16="http://schemas.microsoft.com/office/drawing/2014/main" id="{DD77B4AA-FB83-DF17-B137-F2BB383DE43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6" name="/Users/Admin/Desktop/r/." hidden="1">
            <a:extLst>
              <a:ext uri="{FF2B5EF4-FFF2-40B4-BE49-F238E27FC236}">
                <a16:creationId xmlns:a16="http://schemas.microsoft.com/office/drawing/2014/main" id="{7987B8FB-038D-D876-6DB2-1C578C4C48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7" name="/Users/Admin/Desktop/s/." hidden="1">
            <a:extLst>
              <a:ext uri="{FF2B5EF4-FFF2-40B4-BE49-F238E27FC236}">
                <a16:creationId xmlns:a16="http://schemas.microsoft.com/office/drawing/2014/main" id="{2982853D-5B9F-1D6F-30EA-1581CBDA5B8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8" name="/Users/Admin/Desktop/t/." hidden="1">
            <a:extLst>
              <a:ext uri="{FF2B5EF4-FFF2-40B4-BE49-F238E27FC236}">
                <a16:creationId xmlns:a16="http://schemas.microsoft.com/office/drawing/2014/main" id="{021FA3B3-F664-6808-AED1-25BC2F2302A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9" name="/Users/Admin/Desktop/u/." hidden="1">
            <a:extLst>
              <a:ext uri="{FF2B5EF4-FFF2-40B4-BE49-F238E27FC236}">
                <a16:creationId xmlns:a16="http://schemas.microsoft.com/office/drawing/2014/main" id="{18C6A0D9-688A-FDB1-C399-648F37DFF02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0" name="/Users/Admin/Desktop/v/." hidden="1">
            <a:extLst>
              <a:ext uri="{FF2B5EF4-FFF2-40B4-BE49-F238E27FC236}">
                <a16:creationId xmlns:a16="http://schemas.microsoft.com/office/drawing/2014/main" id="{13B89853-7085-2C1F-0CF6-7CABAA98E3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1" name="/Users/Admin/Desktop/w/." hidden="1">
            <a:extLst>
              <a:ext uri="{FF2B5EF4-FFF2-40B4-BE49-F238E27FC236}">
                <a16:creationId xmlns:a16="http://schemas.microsoft.com/office/drawing/2014/main" id="{7618267F-8BD3-1ECC-C98B-489E0DFE15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2" name="/Users/Admin/Desktop/x/." hidden="1">
            <a:extLst>
              <a:ext uri="{FF2B5EF4-FFF2-40B4-BE49-F238E27FC236}">
                <a16:creationId xmlns:a16="http://schemas.microsoft.com/office/drawing/2014/main" id="{B94485DB-40F9-A8F1-51D3-7E35864FEC0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3" name="/Users/Admin/Desktop/y/." hidden="1">
            <a:extLst>
              <a:ext uri="{FF2B5EF4-FFF2-40B4-BE49-F238E27FC236}">
                <a16:creationId xmlns:a16="http://schemas.microsoft.com/office/drawing/2014/main" id="{A6BFDE7F-19E2-75A5-CDC6-BCED83C360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4" name="/Users/Admin/Desktop/z/." hidden="1">
            <a:extLst>
              <a:ext uri="{FF2B5EF4-FFF2-40B4-BE49-F238E27FC236}">
                <a16:creationId xmlns:a16="http://schemas.microsoft.com/office/drawing/2014/main" id="{37DE204F-63AE-B244-E87F-79B0FE122A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6/Desktop/." hidden="1">
            <a:extLst>
              <a:ext uri="{FF2B5EF4-FFF2-40B4-BE49-F238E27FC236}">
                <a16:creationId xmlns:a16="http://schemas.microsoft.com/office/drawing/2014/main" id="{736666FE-7B04-A017-C590-07C50D58F15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4" name="/Users/Test18/Background.png" hidden="1">
            <a:extLst>
              <a:ext uri="{FF2B5EF4-FFF2-40B4-BE49-F238E27FC236}">
                <a16:creationId xmlns:a16="http://schemas.microsoft.com/office/drawing/2014/main" id="{CD2B4389-43EE-D085-D618-17C6C10CD20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7" name="/Users/Test19/Background.png" hidden="1">
            <a:extLst>
              <a:ext uri="{FF2B5EF4-FFF2-40B4-BE49-F238E27FC236}">
                <a16:creationId xmlns:a16="http://schemas.microsoft.com/office/drawing/2014/main" id="{B7D27F32-78F6-4C2E-0759-02CECE60B98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0" name="/Users/Test20/Background.png" hidden="1">
            <a:extLst>
              <a:ext uri="{FF2B5EF4-FFF2-40B4-BE49-F238E27FC236}">
                <a16:creationId xmlns:a16="http://schemas.microsoft.com/office/drawing/2014/main" id="{6F0C626D-A304-12A0-442C-3A1092475F2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1" name="/Users/Test1/Password.txt" hidden="1">
            <a:extLst>
              <a:ext uri="{FF2B5EF4-FFF2-40B4-BE49-F238E27FC236}">
                <a16:creationId xmlns:a16="http://schemas.microsoft.com/office/drawing/2014/main" id="{80E262A8-C1B8-69BF-0D5B-8C673019917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2" name="/Users/Test1/Theme.txt" hidden="1">
            <a:extLst>
              <a:ext uri="{FF2B5EF4-FFF2-40B4-BE49-F238E27FC236}">
                <a16:creationId xmlns:a16="http://schemas.microsoft.com/office/drawing/2014/main" id="{F7CD9660-5101-1E0D-9372-1A800CCAD9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3" name="/Users/Test1/Background.png" hidden="1">
            <a:extLst>
              <a:ext uri="{FF2B5EF4-FFF2-40B4-BE49-F238E27FC236}">
                <a16:creationId xmlns:a16="http://schemas.microsoft.com/office/drawing/2014/main" id="{A2954DAC-44F4-EDFE-3512-1BBE5EBCE2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4" name="/Users/Test2/Password.txt" hidden="1">
            <a:extLst>
              <a:ext uri="{FF2B5EF4-FFF2-40B4-BE49-F238E27FC236}">
                <a16:creationId xmlns:a16="http://schemas.microsoft.com/office/drawing/2014/main" id="{85A5EE8B-4C8A-E3D1-51FD-9C64332D8CF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5" name="/Users/Test2/Theme.txt" hidden="1">
            <a:extLst>
              <a:ext uri="{FF2B5EF4-FFF2-40B4-BE49-F238E27FC236}">
                <a16:creationId xmlns:a16="http://schemas.microsoft.com/office/drawing/2014/main" id="{3C5548F3-047D-32ED-7602-327A4D33841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6" name="/Users/Test2/Background.png" hidden="1">
            <a:extLst>
              <a:ext uri="{FF2B5EF4-FFF2-40B4-BE49-F238E27FC236}">
                <a16:creationId xmlns:a16="http://schemas.microsoft.com/office/drawing/2014/main" id="{B4B405B3-CF97-7E90-8482-19C9C26934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7" name="/Users/Test3/Password.txt" hidden="1">
            <a:extLst>
              <a:ext uri="{FF2B5EF4-FFF2-40B4-BE49-F238E27FC236}">
                <a16:creationId xmlns:a16="http://schemas.microsoft.com/office/drawing/2014/main" id="{F93F13A4-F8EE-7B8E-5A89-3C2883DB01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8" name="/Users/Test3/Theme.txt" hidden="1">
            <a:extLst>
              <a:ext uri="{FF2B5EF4-FFF2-40B4-BE49-F238E27FC236}">
                <a16:creationId xmlns:a16="http://schemas.microsoft.com/office/drawing/2014/main" id="{33EE644A-4742-5EB0-085D-028444DC4B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9" name="/Users/Test3/Background.png" hidden="1">
            <a:extLst>
              <a:ext uri="{FF2B5EF4-FFF2-40B4-BE49-F238E27FC236}">
                <a16:creationId xmlns:a16="http://schemas.microsoft.com/office/drawing/2014/main" id="{B0BF8E19-B81A-E8DC-8E62-899F33FDAD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0" name="/Users/Test4/Password.txt" hidden="1">
            <a:extLst>
              <a:ext uri="{FF2B5EF4-FFF2-40B4-BE49-F238E27FC236}">
                <a16:creationId xmlns:a16="http://schemas.microsoft.com/office/drawing/2014/main" id="{15AE3C0A-9401-FE35-88D1-E1CB3E4270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1" name="/Users/Test4/Theme.txt" hidden="1">
            <a:extLst>
              <a:ext uri="{FF2B5EF4-FFF2-40B4-BE49-F238E27FC236}">
                <a16:creationId xmlns:a16="http://schemas.microsoft.com/office/drawing/2014/main" id="{12E32999-48BB-4FEE-D8FE-0BC048E3496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2" name="/Users/Test4/Background.png" hidden="1">
            <a:extLst>
              <a:ext uri="{FF2B5EF4-FFF2-40B4-BE49-F238E27FC236}">
                <a16:creationId xmlns:a16="http://schemas.microsoft.com/office/drawing/2014/main" id="{7B009FC7-C318-BBF5-3FCE-A95B637EA37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3" name="/Users/Test5/Password.txt" hidden="1">
            <a:extLst>
              <a:ext uri="{FF2B5EF4-FFF2-40B4-BE49-F238E27FC236}">
                <a16:creationId xmlns:a16="http://schemas.microsoft.com/office/drawing/2014/main" id="{F6B52D5D-886B-B44E-B57A-75FF2A5507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5" name="/Users/Test5/Background.png" hidden="1">
            <a:extLst>
              <a:ext uri="{FF2B5EF4-FFF2-40B4-BE49-F238E27FC236}">
                <a16:creationId xmlns:a16="http://schemas.microsoft.com/office/drawing/2014/main" id="{5F299F87-FFEA-F60F-767C-4D83CFD0DDC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6" name="/Users/Test6/Password.txt" hidden="1">
            <a:extLst>
              <a:ext uri="{FF2B5EF4-FFF2-40B4-BE49-F238E27FC236}">
                <a16:creationId xmlns:a16="http://schemas.microsoft.com/office/drawing/2014/main" id="{CA63E8C9-5DDB-31F0-6CBC-DA3FB3CAECA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7" name="/Users/Test6/Theme.txt" hidden="1">
            <a:extLst>
              <a:ext uri="{FF2B5EF4-FFF2-40B4-BE49-F238E27FC236}">
                <a16:creationId xmlns:a16="http://schemas.microsoft.com/office/drawing/2014/main" id="{888D6FF4-0A45-B904-05C0-0A80EAEEDFD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8" name="/Users/Test6/Background.png" hidden="1">
            <a:extLst>
              <a:ext uri="{FF2B5EF4-FFF2-40B4-BE49-F238E27FC236}">
                <a16:creationId xmlns:a16="http://schemas.microsoft.com/office/drawing/2014/main" id="{E78318C2-C5F7-808B-5E27-E4392F332F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9" name="/Users/Test7/Password.txt" hidden="1">
            <a:extLst>
              <a:ext uri="{FF2B5EF4-FFF2-40B4-BE49-F238E27FC236}">
                <a16:creationId xmlns:a16="http://schemas.microsoft.com/office/drawing/2014/main" id="{0B22DC9A-D27B-CE6C-8048-FC9035CA2B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0" name="/Users/Test7/Theme.txt" hidden="1">
            <a:extLst>
              <a:ext uri="{FF2B5EF4-FFF2-40B4-BE49-F238E27FC236}">
                <a16:creationId xmlns:a16="http://schemas.microsoft.com/office/drawing/2014/main" id="{2822B18D-4390-251C-5DD8-ACA8667F7F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1" name="/Users/Test7/Background.png" hidden="1">
            <a:extLst>
              <a:ext uri="{FF2B5EF4-FFF2-40B4-BE49-F238E27FC236}">
                <a16:creationId xmlns:a16="http://schemas.microsoft.com/office/drawing/2014/main" id="{59367A3F-4B0B-8E74-E818-AAF9393EF68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5" name="/Users/Test9/Password.txt" hidden="1">
            <a:extLst>
              <a:ext uri="{FF2B5EF4-FFF2-40B4-BE49-F238E27FC236}">
                <a16:creationId xmlns:a16="http://schemas.microsoft.com/office/drawing/2014/main" id="{64637DE3-9E07-0C22-EDBF-D362817033F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6" name="/Users/Test9/Theme.txt" hidden="1">
            <a:extLst>
              <a:ext uri="{FF2B5EF4-FFF2-40B4-BE49-F238E27FC236}">
                <a16:creationId xmlns:a16="http://schemas.microsoft.com/office/drawing/2014/main" id="{042EEDA2-629F-B60B-C798-8949BDCA5F8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7" name="/Users/Test9/Background.png" hidden="1">
            <a:extLst>
              <a:ext uri="{FF2B5EF4-FFF2-40B4-BE49-F238E27FC236}">
                <a16:creationId xmlns:a16="http://schemas.microsoft.com/office/drawing/2014/main" id="{4B54DEC5-925D-E1A4-B654-58DF083A1E9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8" name="/Users/Test10/Password.txt" hidden="1">
            <a:extLst>
              <a:ext uri="{FF2B5EF4-FFF2-40B4-BE49-F238E27FC236}">
                <a16:creationId xmlns:a16="http://schemas.microsoft.com/office/drawing/2014/main" id="{E48C6B68-3355-189C-72C5-8B37C94162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9" name="/Users/Test10/Theme.txt" hidden="1">
            <a:extLst>
              <a:ext uri="{FF2B5EF4-FFF2-40B4-BE49-F238E27FC236}">
                <a16:creationId xmlns:a16="http://schemas.microsoft.com/office/drawing/2014/main" id="{AB848477-43CB-F908-BCD2-7E53DECC1D1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0" name="/Users/Test10/Background.png" hidden="1">
            <a:extLst>
              <a:ext uri="{FF2B5EF4-FFF2-40B4-BE49-F238E27FC236}">
                <a16:creationId xmlns:a16="http://schemas.microsoft.com/office/drawing/2014/main" id="{D9766563-1534-A356-42A1-975C3ADCBA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1" name="/Users/Test11/Password.txt" hidden="1">
            <a:extLst>
              <a:ext uri="{FF2B5EF4-FFF2-40B4-BE49-F238E27FC236}">
                <a16:creationId xmlns:a16="http://schemas.microsoft.com/office/drawing/2014/main" id="{332C4A8D-1965-F322-15A0-538E39660A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2" name="/Users/Test11/Theme.txt" hidden="1">
            <a:extLst>
              <a:ext uri="{FF2B5EF4-FFF2-40B4-BE49-F238E27FC236}">
                <a16:creationId xmlns:a16="http://schemas.microsoft.com/office/drawing/2014/main" id="{A7D2BDDF-6182-0BE6-FBD1-B6D573286B1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3" name="/Users/Test11/Background.png" hidden="1">
            <a:extLst>
              <a:ext uri="{FF2B5EF4-FFF2-40B4-BE49-F238E27FC236}">
                <a16:creationId xmlns:a16="http://schemas.microsoft.com/office/drawing/2014/main" id="{888256D6-FC8E-7A83-71DE-72EDACB285F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4" name="/Users/Test12/Password.txt" hidden="1">
            <a:extLst>
              <a:ext uri="{FF2B5EF4-FFF2-40B4-BE49-F238E27FC236}">
                <a16:creationId xmlns:a16="http://schemas.microsoft.com/office/drawing/2014/main" id="{6E4E4E1E-6412-6960-E085-AD4367DF3E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5" name="/Users/Test12/Theme.txt" hidden="1">
            <a:extLst>
              <a:ext uri="{FF2B5EF4-FFF2-40B4-BE49-F238E27FC236}">
                <a16:creationId xmlns:a16="http://schemas.microsoft.com/office/drawing/2014/main" id="{CD82F0FC-6701-7606-1947-58E4E81C670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6" name="/Users/Test12/Background.png" hidden="1">
            <a:extLst>
              <a:ext uri="{FF2B5EF4-FFF2-40B4-BE49-F238E27FC236}">
                <a16:creationId xmlns:a16="http://schemas.microsoft.com/office/drawing/2014/main" id="{AD8DFD73-609E-68A4-1D59-43B13618924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7" name="/Users/Test13/Password.txt" hidden="1">
            <a:extLst>
              <a:ext uri="{FF2B5EF4-FFF2-40B4-BE49-F238E27FC236}">
                <a16:creationId xmlns:a16="http://schemas.microsoft.com/office/drawing/2014/main" id="{7298C4E3-59F7-DEBB-E135-97B70C41F91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8" name="/Users/Test13/Theme.txt" hidden="1">
            <a:extLst>
              <a:ext uri="{FF2B5EF4-FFF2-40B4-BE49-F238E27FC236}">
                <a16:creationId xmlns:a16="http://schemas.microsoft.com/office/drawing/2014/main" id="{E70FBE8B-DC28-E1CC-E5D8-27F0F941545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9" name="/Users/Test13/Background.png" hidden="1">
            <a:extLst>
              <a:ext uri="{FF2B5EF4-FFF2-40B4-BE49-F238E27FC236}">
                <a16:creationId xmlns:a16="http://schemas.microsoft.com/office/drawing/2014/main" id="{F6A094CC-9E40-49B6-FA7F-BDE4C05350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0" name="/Users/Test14/Password.txt" hidden="1">
            <a:extLst>
              <a:ext uri="{FF2B5EF4-FFF2-40B4-BE49-F238E27FC236}">
                <a16:creationId xmlns:a16="http://schemas.microsoft.com/office/drawing/2014/main" id="{F5873E7B-B177-0A27-39AE-1EAC07ABF0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3" name="/Users/Test15/Password.txt" hidden="1">
            <a:extLst>
              <a:ext uri="{FF2B5EF4-FFF2-40B4-BE49-F238E27FC236}">
                <a16:creationId xmlns:a16="http://schemas.microsoft.com/office/drawing/2014/main" id="{3502E1DB-8665-CD8C-0E6A-BB25E583FC8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4" name="/Users/Test15/Theme.txt" hidden="1">
            <a:extLst>
              <a:ext uri="{FF2B5EF4-FFF2-40B4-BE49-F238E27FC236}">
                <a16:creationId xmlns:a16="http://schemas.microsoft.com/office/drawing/2014/main" id="{D5A170B9-D7E0-9C38-D882-32A3C336CD7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5" name="/Users/Test15/Background.png" hidden="1">
            <a:extLst>
              <a:ext uri="{FF2B5EF4-FFF2-40B4-BE49-F238E27FC236}">
                <a16:creationId xmlns:a16="http://schemas.microsoft.com/office/drawing/2014/main" id="{6A4F2920-82E0-9DB9-9C9A-E3331C4DBC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6" name="/Users/Test16/Password.txt" hidden="1">
            <a:extLst>
              <a:ext uri="{FF2B5EF4-FFF2-40B4-BE49-F238E27FC236}">
                <a16:creationId xmlns:a16="http://schemas.microsoft.com/office/drawing/2014/main" id="{609DCD85-0A92-07A8-73CC-C6B93B979AF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7" name="/Users/Test16/Theme.txt" hidden="1">
            <a:extLst>
              <a:ext uri="{FF2B5EF4-FFF2-40B4-BE49-F238E27FC236}">
                <a16:creationId xmlns:a16="http://schemas.microsoft.com/office/drawing/2014/main" id="{E427689A-52EF-2A67-04AE-6AF6B81E93A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8" name="/Users/Test16/Background.png" hidden="1">
            <a:extLst>
              <a:ext uri="{FF2B5EF4-FFF2-40B4-BE49-F238E27FC236}">
                <a16:creationId xmlns:a16="http://schemas.microsoft.com/office/drawing/2014/main" id="{CE7EDA5A-B024-6FA2-C3CE-19BBD47F5C9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9" name="/Users/Test17/Password.txt" hidden="1">
            <a:extLst>
              <a:ext uri="{FF2B5EF4-FFF2-40B4-BE49-F238E27FC236}">
                <a16:creationId xmlns:a16="http://schemas.microsoft.com/office/drawing/2014/main" id="{056DAC00-2662-E1D2-5BE9-7584E0D0521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0" name="/Users/Test17/Theme.txt" hidden="1">
            <a:extLst>
              <a:ext uri="{FF2B5EF4-FFF2-40B4-BE49-F238E27FC236}">
                <a16:creationId xmlns:a16="http://schemas.microsoft.com/office/drawing/2014/main" id="{8028B756-7E90-6BAC-B729-1841534988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1" name="/Users/Test17/Background.png" hidden="1">
            <a:extLst>
              <a:ext uri="{FF2B5EF4-FFF2-40B4-BE49-F238E27FC236}">
                <a16:creationId xmlns:a16="http://schemas.microsoft.com/office/drawing/2014/main" id="{C5FA809D-49F0-1CAC-EB49-EDFD5FD0795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2" name="/Users/Test18/Password.txt" hidden="1">
            <a:extLst>
              <a:ext uri="{FF2B5EF4-FFF2-40B4-BE49-F238E27FC236}">
                <a16:creationId xmlns:a16="http://schemas.microsoft.com/office/drawing/2014/main" id="{89DA9116-344C-B2A0-07F5-560E2D7C0C6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3" name="/Users/Test18/Theme.txt" hidden="1">
            <a:extLst>
              <a:ext uri="{FF2B5EF4-FFF2-40B4-BE49-F238E27FC236}">
                <a16:creationId xmlns:a16="http://schemas.microsoft.com/office/drawing/2014/main" id="{2D12B8FC-52CC-46DC-F206-4F289C95BC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4" name="/Users/Test18/Background.png" hidden="1">
            <a:extLst>
              <a:ext uri="{FF2B5EF4-FFF2-40B4-BE49-F238E27FC236}">
                <a16:creationId xmlns:a16="http://schemas.microsoft.com/office/drawing/2014/main" id="{E087AC98-E6FB-5FF2-1FB9-707F4D58EA7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5" name="/Users/Test19/Password.txt" hidden="1">
            <a:extLst>
              <a:ext uri="{FF2B5EF4-FFF2-40B4-BE49-F238E27FC236}">
                <a16:creationId xmlns:a16="http://schemas.microsoft.com/office/drawing/2014/main" id="{C3F90F7F-4C11-ACFF-E6FD-AE8DDD5826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6" name="/Users/Test19/Theme.txt" hidden="1">
            <a:extLst>
              <a:ext uri="{FF2B5EF4-FFF2-40B4-BE49-F238E27FC236}">
                <a16:creationId xmlns:a16="http://schemas.microsoft.com/office/drawing/2014/main" id="{1E2B06B8-C2D7-358A-C473-B939D365367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7" name="/Users/Test19/Background.png" hidden="1">
            <a:extLst>
              <a:ext uri="{FF2B5EF4-FFF2-40B4-BE49-F238E27FC236}">
                <a16:creationId xmlns:a16="http://schemas.microsoft.com/office/drawing/2014/main" id="{B9910B54-9B1F-025B-6DBA-0877141A111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8" name="/Users/Test20/Password.txt" hidden="1">
            <a:extLst>
              <a:ext uri="{FF2B5EF4-FFF2-40B4-BE49-F238E27FC236}">
                <a16:creationId xmlns:a16="http://schemas.microsoft.com/office/drawing/2014/main" id="{A24D2C4E-4406-7203-4294-F7122C64202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9" name="/Users/Test20/Theme.txt" hidden="1">
            <a:extLst>
              <a:ext uri="{FF2B5EF4-FFF2-40B4-BE49-F238E27FC236}">
                <a16:creationId xmlns:a16="http://schemas.microsoft.com/office/drawing/2014/main" id="{C08DA2F6-A560-C332-7315-BB93A5418F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90" name="/Users/Test20/Background.png" hidden="1">
            <a:extLst>
              <a:ext uri="{FF2B5EF4-FFF2-40B4-BE49-F238E27FC236}">
                <a16:creationId xmlns:a16="http://schemas.microsoft.com/office/drawing/2014/main" id="{11D5A700-245D-1E5C-5F84-3B72F5300E9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8" name="/Users/Test23/Password.txt" hidden="1">
            <a:extLst>
              <a:ext uri="{FF2B5EF4-FFF2-40B4-BE49-F238E27FC236}">
                <a16:creationId xmlns:a16="http://schemas.microsoft.com/office/drawing/2014/main" id="{26B1BCEF-2E46-F772-0F75-B1652D1FC09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9" name="/Users/Test23/Theme.txt" hidden="1">
            <a:extLst>
              <a:ext uri="{FF2B5EF4-FFF2-40B4-BE49-F238E27FC236}">
                <a16:creationId xmlns:a16="http://schemas.microsoft.com/office/drawing/2014/main" id="{E756BB28-1434-A2E8-C09F-7AFCD3C70FD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0" name="/Users/Test23/Background.png" hidden="1">
            <a:extLst>
              <a:ext uri="{FF2B5EF4-FFF2-40B4-BE49-F238E27FC236}">
                <a16:creationId xmlns:a16="http://schemas.microsoft.com/office/drawing/2014/main" id="{6DDE85D1-56EC-E513-6360-435024CB744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1" name="/Users/Test24/Password.txt" hidden="1">
            <a:extLst>
              <a:ext uri="{FF2B5EF4-FFF2-40B4-BE49-F238E27FC236}">
                <a16:creationId xmlns:a16="http://schemas.microsoft.com/office/drawing/2014/main" id="{594247D4-46CF-B92E-7535-E920C93C490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2" name="/Users/Test24/Theme.txt" hidden="1">
            <a:extLst>
              <a:ext uri="{FF2B5EF4-FFF2-40B4-BE49-F238E27FC236}">
                <a16:creationId xmlns:a16="http://schemas.microsoft.com/office/drawing/2014/main" id="{662CB981-2604-3654-D492-A22D4CBF8F8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3" name="/Users/Test24/Background.png" hidden="1">
            <a:extLst>
              <a:ext uri="{FF2B5EF4-FFF2-40B4-BE49-F238E27FC236}">
                <a16:creationId xmlns:a16="http://schemas.microsoft.com/office/drawing/2014/main" id="{7C11CA60-5C98-4DB9-C811-AC483E8D5D8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4" name="/Users/Test5/Theme.txt" hidden="1">
            <a:extLst>
              <a:ext uri="{FF2B5EF4-FFF2-40B4-BE49-F238E27FC236}">
                <a16:creationId xmlns:a16="http://schemas.microsoft.com/office/drawing/2014/main" id="{A5C39781-BBA3-E386-EC6C-197D542800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5" name="/Users/Test5/Background.png" hidden="1">
            <a:extLst>
              <a:ext uri="{FF2B5EF4-FFF2-40B4-BE49-F238E27FC236}">
                <a16:creationId xmlns:a16="http://schemas.microsoft.com/office/drawing/2014/main" id="{DBD5246D-0707-1252-1083-F69B6EB3BF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5" name="/Users/Test5/Desktop/." hidden="1">
            <a:extLst>
              <a:ext uri="{FF2B5EF4-FFF2-40B4-BE49-F238E27FC236}">
                <a16:creationId xmlns:a16="http://schemas.microsoft.com/office/drawing/2014/main" id="{6E5660A2-AEEA-BA76-2AF7-00E5E7B3D6D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/Background.png" hidden="1">
            <a:extLst>
              <a:ext uri="{FF2B5EF4-FFF2-40B4-BE49-F238E27FC236}">
                <a16:creationId xmlns:a16="http://schemas.microsoft.com/office/drawing/2014/main" id="{F293C07D-638B-1770-5D5F-4F049E94A08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2/Background.png" hidden="1">
            <a:extLst>
              <a:ext uri="{FF2B5EF4-FFF2-40B4-BE49-F238E27FC236}">
                <a16:creationId xmlns:a16="http://schemas.microsoft.com/office/drawing/2014/main" id="{CAD24D42-69B1-7115-0622-69B33B08DC1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3/Background.png" hidden="1">
            <a:extLst>
              <a:ext uri="{FF2B5EF4-FFF2-40B4-BE49-F238E27FC236}">
                <a16:creationId xmlns:a16="http://schemas.microsoft.com/office/drawing/2014/main" id="{EF38515E-42E6-1D35-14AB-5F8003C600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4/Background.png" hidden="1">
            <a:extLst>
              <a:ext uri="{FF2B5EF4-FFF2-40B4-BE49-F238E27FC236}">
                <a16:creationId xmlns:a16="http://schemas.microsoft.com/office/drawing/2014/main" id="{53BB12F9-8E15-5129-609E-BD16BF1E7A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6/Background.png" hidden="1">
            <a:extLst>
              <a:ext uri="{FF2B5EF4-FFF2-40B4-BE49-F238E27FC236}">
                <a16:creationId xmlns:a16="http://schemas.microsoft.com/office/drawing/2014/main" id="{B0F46F21-0A4E-A6DC-1F3C-381B8098C6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7/Background.png" hidden="1">
            <a:extLst>
              <a:ext uri="{FF2B5EF4-FFF2-40B4-BE49-F238E27FC236}">
                <a16:creationId xmlns:a16="http://schemas.microsoft.com/office/drawing/2014/main" id="{937DBE55-83D7-EEF9-EC69-F20EB3F3AEB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Background.png" hidden="1">
            <a:extLst>
              <a:ext uri="{FF2B5EF4-FFF2-40B4-BE49-F238E27FC236}">
                <a16:creationId xmlns:a16="http://schemas.microsoft.com/office/drawing/2014/main" id="{E5DE36DA-3E00-F19E-D7C0-6FBDCF4106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0" name="/Users/Test10/Background.png" hidden="1">
            <a:extLst>
              <a:ext uri="{FF2B5EF4-FFF2-40B4-BE49-F238E27FC236}">
                <a16:creationId xmlns:a16="http://schemas.microsoft.com/office/drawing/2014/main" id="{CE6B1624-4BE7-B0D6-9804-841C98FFFF2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3" name="/Users/Test11/Background.png" hidden="1">
            <a:extLst>
              <a:ext uri="{FF2B5EF4-FFF2-40B4-BE49-F238E27FC236}">
                <a16:creationId xmlns:a16="http://schemas.microsoft.com/office/drawing/2014/main" id="{FC1B633D-94EF-DA80-5BA8-E9390EE51DA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6" name="/Users/Test12/Background.png" hidden="1">
            <a:extLst>
              <a:ext uri="{FF2B5EF4-FFF2-40B4-BE49-F238E27FC236}">
                <a16:creationId xmlns:a16="http://schemas.microsoft.com/office/drawing/2014/main" id="{9D6336E2-D8F1-B737-10C8-441DE90F87C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9" name="/Users/Test13/Background.png" hidden="1">
            <a:extLst>
              <a:ext uri="{FF2B5EF4-FFF2-40B4-BE49-F238E27FC236}">
                <a16:creationId xmlns:a16="http://schemas.microsoft.com/office/drawing/2014/main" id="{08AA828A-DE54-1E86-097E-5B04A725A7C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2" name="/Users/Test14/Background.png" hidden="1">
            <a:extLst>
              <a:ext uri="{FF2B5EF4-FFF2-40B4-BE49-F238E27FC236}">
                <a16:creationId xmlns:a16="http://schemas.microsoft.com/office/drawing/2014/main" id="{B29BC771-37FF-8E97-F785-FCE8D75F0B2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5" name="/Users/Test15/Background.png" hidden="1">
            <a:extLst>
              <a:ext uri="{FF2B5EF4-FFF2-40B4-BE49-F238E27FC236}">
                <a16:creationId xmlns:a16="http://schemas.microsoft.com/office/drawing/2014/main" id="{79228ABA-F4F3-F9C1-6D3E-35FCF2BFFCE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8" name="/Users/Test16/Background.png" hidden="1">
            <a:extLst>
              <a:ext uri="{FF2B5EF4-FFF2-40B4-BE49-F238E27FC236}">
                <a16:creationId xmlns:a16="http://schemas.microsoft.com/office/drawing/2014/main" id="{C7F1CB58-4AD8-78A4-86EF-6A288FCAA1B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1" name="/Users/Test17/Background.png" hidden="1">
            <a:extLst>
              <a:ext uri="{FF2B5EF4-FFF2-40B4-BE49-F238E27FC236}">
                <a16:creationId xmlns:a16="http://schemas.microsoft.com/office/drawing/2014/main" id="{87DDB970-155A-9A79-7A60-8333ACB86F4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2" name="/Users/Admin/Desktop/a/Background.png" hidden="1">
            <a:extLst>
              <a:ext uri="{FF2B5EF4-FFF2-40B4-BE49-F238E27FC236}">
                <a16:creationId xmlns:a16="http://schemas.microsoft.com/office/drawing/2014/main" id="{99FEC977-7FBD-9AF8-0615-59988D227E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Admin/lol.png" hidden="1">
            <a:extLst>
              <a:ext uri="{FF2B5EF4-FFF2-40B4-BE49-F238E27FC236}">
                <a16:creationId xmlns:a16="http://schemas.microsoft.com/office/drawing/2014/main" id="{B265F9E0-432B-B37B-F0EB-0ED7D1403E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1" name="/Users/Admin/Desktop/o/background.jpg" hidden="1">
            <a:extLst>
              <a:ext uri="{FF2B5EF4-FFF2-40B4-BE49-F238E27FC236}">
                <a16:creationId xmlns:a16="http://schemas.microsoft.com/office/drawing/2014/main" id="{ADF1EBBC-6CB2-C7C8-D2F8-8F76A1DD2F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" name="/Users/Test14/Desktop/." hidden="1">
            <a:extLst>
              <a:ext uri="{FF2B5EF4-FFF2-40B4-BE49-F238E27FC236}">
                <a16:creationId xmlns:a16="http://schemas.microsoft.com/office/drawing/2014/main" id="{839F2365-EB95-27CC-88F8-8B6DA1A372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6" name="/Users/Test14/Theme.txt" hidden="1">
            <a:extLst>
              <a:ext uri="{FF2B5EF4-FFF2-40B4-BE49-F238E27FC236}">
                <a16:creationId xmlns:a16="http://schemas.microsoft.com/office/drawing/2014/main" id="{5BA7A18F-5294-0299-6E2F-E3185C18E9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6</a:t>
            </a:r>
          </a:p>
        </p:txBody>
      </p:sp>
      <p:sp>
        <p:nvSpPr>
          <p:cNvPr id="24" name="/Users/Admin/Background.png" hidden="1">
            <a:extLst>
              <a:ext uri="{FF2B5EF4-FFF2-40B4-BE49-F238E27FC236}">
                <a16:creationId xmlns:a16="http://schemas.microsoft.com/office/drawing/2014/main" id="{AA6D6C26-419D-BD8F-CBEA-B8B5D489FCD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9" name="/Users/Admin/Desktop/sup.png" hidden="1">
            <a:extLst>
              <a:ext uri="{FF2B5EF4-FFF2-40B4-BE49-F238E27FC236}">
                <a16:creationId xmlns:a16="http://schemas.microsoft.com/office/drawing/2014/main" id="{E4BCE193-29B9-97D3-676E-657898D4C46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0" name="/Users/Admin/UserPic.png" hidden="1">
            <a:extLst>
              <a:ext uri="{FF2B5EF4-FFF2-40B4-BE49-F238E27FC236}">
                <a16:creationId xmlns:a16="http://schemas.microsoft.com/office/drawing/2014/main" id="{ACBDF8A4-3B4A-D3B0-3F36-89BE8A0DE13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59" name="/Users/Admin/Theme.thm" hidden="1">
            <a:extLst>
              <a:ext uri="{FF2B5EF4-FFF2-40B4-BE49-F238E27FC236}">
                <a16:creationId xmlns:a16="http://schemas.microsoft.com/office/drawing/2014/main" id="{753C3826-C1A2-4AD0-4991-F3EF31327457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160" name="WindowFrame">
              <a:extLst>
                <a:ext uri="{FF2B5EF4-FFF2-40B4-BE49-F238E27FC236}">
                  <a16:creationId xmlns:a16="http://schemas.microsoft.com/office/drawing/2014/main" id="{98D0346C-8D16-C85D-D8C4-AEB6EC90A227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1" name="Window">
              <a:extLst>
                <a:ext uri="{FF2B5EF4-FFF2-40B4-BE49-F238E27FC236}">
                  <a16:creationId xmlns:a16="http://schemas.microsoft.com/office/drawing/2014/main" id="{049562DD-676B-1BC5-B657-0EF41AE6DE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16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C89F6DB-8C63-5C11-E9EE-ACF7353B8435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6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793083C-F2D8-7960-7EFE-AF2EFC535992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6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CD0CB73A-FCF0-78D5-C8F0-E892CEE9494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1963E15-DB60-B512-CE8A-BCE936353DE6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72" name="/Users/Admin/Desktop/lol.pres" hidden="1">
            <a:extLst>
              <a:ext uri="{FF2B5EF4-FFF2-40B4-BE49-F238E27FC236}">
                <a16:creationId xmlns:a16="http://schemas.microsoft.com/office/drawing/2014/main" id="{CD21D758-7E53-BC84-718D-1C47BFCE4C3F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017712" y="2819400"/>
            <a:chExt cx="4473796" cy="2516408"/>
          </a:xfrm>
        </p:grpSpPr>
        <p:sp>
          <p:nvSpPr>
            <p:cNvPr id="170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73E7311-E6EC-552B-19E3-9E1FBA3A8C3A}"/>
                </a:ext>
              </a:extLst>
            </p:cNvPr>
            <p:cNvSpPr/>
            <p:nvPr/>
          </p:nvSpPr>
          <p:spPr>
            <a:xfrm>
              <a:off x="2017712" y="2820382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1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893AB69-5651-1F59-778F-A8C428857D7A}"/>
                </a:ext>
              </a:extLst>
            </p:cNvPr>
            <p:cNvSpPr/>
            <p:nvPr/>
          </p:nvSpPr>
          <p:spPr>
            <a:xfrm>
              <a:off x="2019300" y="2819400"/>
              <a:ext cx="4472208" cy="251640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4600">
                  <a:solidFill>
                    <a:srgbClr val="FFFFFF"/>
                  </a:solidFill>
                  <a:latin typeface="Consolas" panose="020B0609020204030204" pitchFamily="49" charset="0"/>
                </a:rPr>
                <a:t>lolololololololololololololol</a:t>
              </a:r>
            </a:p>
          </p:txBody>
        </p:sp>
      </p:grpSp>
      <p:sp>
        <p:nvSpPr>
          <p:cNvPr id="3" name="/Users/Admin/Password.txt" hidden="1">
            <a:extLst>
              <a:ext uri="{FF2B5EF4-FFF2-40B4-BE49-F238E27FC236}">
                <a16:creationId xmlns:a16="http://schemas.microsoft.com/office/drawing/2014/main" id="{D1FAB55B-14EE-6FC1-10DC-700D069359E6}"/>
              </a:ext>
            </a:extLst>
          </p:cNvPr>
          <p:cNvSpPr txBox="1"/>
          <p:nvPr/>
        </p:nvSpPr>
        <p:spPr>
          <a:xfrm>
            <a:off x="0" y="0"/>
            <a:ext cx="0" cy="72943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administratorhasmanyrights</a:t>
            </a:r>
          </a:p>
        </p:txBody>
      </p:sp>
      <p:sp>
        <p:nvSpPr>
          <p:cNvPr id="12" name="/Users/Admin/Theme.txt" hidden="1">
            <a:extLst>
              <a:ext uri="{FF2B5EF4-FFF2-40B4-BE49-F238E27FC236}">
                <a16:creationId xmlns:a16="http://schemas.microsoft.com/office/drawing/2014/main" id="{FA812E2C-7016-B2D4-D817-B228FDA3AEEE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Update successful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The system will now restart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uttonRistkülik lõigatud vastasnurkadega 11">
            <a:extLst>
              <a:ext uri="{FF2B5EF4-FFF2-40B4-BE49-F238E27FC236}">
                <a16:creationId xmlns:a16="http://schemas.microsoft.com/office/drawing/2014/main" id="{FFB3385C-55A2-4CB1-B114-D15F2DDA7E64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" name="ButtonRistkülik lõigatud vastasnurkadega 12">
            <a:extLst>
              <a:ext uri="{FF2B5EF4-FFF2-40B4-BE49-F238E27FC236}">
                <a16:creationId xmlns:a16="http://schemas.microsoft.com/office/drawing/2014/main" id="{45B03726-03AB-CB73-DBE6-48144923A590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4" name="ButtonRistkülik lõigatud vastasnurkadega 14">
            <a:extLst>
              <a:ext uri="{FF2B5EF4-FFF2-40B4-BE49-F238E27FC236}">
                <a16:creationId xmlns:a16="http://schemas.microsoft.com/office/drawing/2014/main" id="{1602D1BC-7780-C89A-7CB2-FDB6B89B2FAF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Guest session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23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Button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Button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Button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prstClr val="white"/>
                </a:solidFill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2" name="UserPic:1">
            <a:extLst>
              <a:ext uri="{FF2B5EF4-FFF2-40B4-BE49-F238E27FC236}">
                <a16:creationId xmlns:a16="http://schemas.microsoft.com/office/drawing/2014/main" id="{1D990F9C-2905-A378-4BB1-DEF152CCEB8B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6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5E3CBE-E9C3-7745-5912-A4E69769E1B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1DA111B-629F-7899-6A37-3545B89A3E1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578563E-3436-F470-5B25-61D136C36A9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2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BEE830EF-BF4F-AAE0-919A-83BBBF377318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3" name="UserPic:2">
            <a:extLst>
              <a:ext uri="{FF2B5EF4-FFF2-40B4-BE49-F238E27FC236}">
                <a16:creationId xmlns:a16="http://schemas.microsoft.com/office/drawing/2014/main" id="{09C65165-E069-0730-0315-EA366FA0A43D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15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5B63D8D-61AE-3FA5-88D9-A91CDF94C739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03B2F37-6E68-140D-B2AC-1D1AFE54685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54B93F8-952A-5A42-1FEB-8AAFA802861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0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27663C7B-38CF-9904-20DD-8D53A6E5496B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1" name="UserPic:3">
            <a:extLst>
              <a:ext uri="{FF2B5EF4-FFF2-40B4-BE49-F238E27FC236}">
                <a16:creationId xmlns:a16="http://schemas.microsoft.com/office/drawing/2014/main" id="{2A460157-B7EE-25EE-113C-1BD35F54813A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2B08BEB-F5E3-D96B-C5B0-7A4FABDC4F0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DA7DE61-75F3-F8CD-F969-1571A8B7193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14CF868-1913-E4C4-ED6B-29F7197B2D8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5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5E90DFEA-5519-D2EF-27C8-694A2C052E08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6" name="UserPic:4">
            <a:extLst>
              <a:ext uri="{FF2B5EF4-FFF2-40B4-BE49-F238E27FC236}">
                <a16:creationId xmlns:a16="http://schemas.microsoft.com/office/drawing/2014/main" id="{FF4046EF-9335-F3F3-92E3-B5297E7B3338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38BC3E7-9318-9B35-39BD-E6708B62FD1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02E0BBB-8E33-64C1-CC4D-DBBE44ADE482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3693DA7-64D1-07A9-3B02-7CDCC64E032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0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D7EEB9BC-0401-759A-8508-83E3426950EC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31" name="UserPic:5">
            <a:extLst>
              <a:ext uri="{FF2B5EF4-FFF2-40B4-BE49-F238E27FC236}">
                <a16:creationId xmlns:a16="http://schemas.microsoft.com/office/drawing/2014/main" id="{8DCB689A-B968-9D81-DBA8-3CA7EE3EBEE1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3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71B6E83-400B-29AF-413C-0DC81BDADAB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CA6549D-FBD4-2962-9E55-22934A1267C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3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B66FC52-9B2A-F3E4-2567-E6AD6EE3AD3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8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314840AD-0DC4-B82D-CA72-868E7AE681B8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39" name="UserPic:6">
            <a:extLst>
              <a:ext uri="{FF2B5EF4-FFF2-40B4-BE49-F238E27FC236}">
                <a16:creationId xmlns:a16="http://schemas.microsoft.com/office/drawing/2014/main" id="{15C8B918-6420-1A83-014B-8B8BD598A7EE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40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C45ECFA-056E-C040-0F23-B46B950F56E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9889F02-8312-F775-2C55-D5CA9A596D7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2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E267137-BD44-19E0-5E3B-6C6670B63EC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43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05F7A693-592D-D245-9B5A-12850A8F41A2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44" name="UserPic:7">
            <a:extLst>
              <a:ext uri="{FF2B5EF4-FFF2-40B4-BE49-F238E27FC236}">
                <a16:creationId xmlns:a16="http://schemas.microsoft.com/office/drawing/2014/main" id="{2FAB9960-7538-885E-27F5-68B28334A80D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45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9BC9786-CE08-6BE6-594C-722A346AA92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6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950BAB7-D2AE-CA6D-89D8-78687A987D77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7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7C83C87-F676-2FD5-53D8-5178CE3B2D2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48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458FA535-5245-D5E0-9BDA-E2C34BEC3CC3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49" name="UserPic:8">
            <a:extLst>
              <a:ext uri="{FF2B5EF4-FFF2-40B4-BE49-F238E27FC236}">
                <a16:creationId xmlns:a16="http://schemas.microsoft.com/office/drawing/2014/main" id="{45ED3694-A650-D061-7BD5-975B4D060534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50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151E75-05BF-537C-BB5B-C75937825D2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B1BA33D-58C1-79DB-8B7F-C587E2A0950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52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A18533-AF76-48EE-A8B3-135E6E5B008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3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8B537678-5EA6-72C9-E28B-DFEF8F3A5D6C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54" name="UserPic:9">
            <a:extLst>
              <a:ext uri="{FF2B5EF4-FFF2-40B4-BE49-F238E27FC236}">
                <a16:creationId xmlns:a16="http://schemas.microsoft.com/office/drawing/2014/main" id="{0F1AFEFB-0E1C-217B-B7B7-E36D64382BD1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55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993B9DC-36F8-9BB3-D1C4-0E171955AAE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6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031B1B2-FC74-DF2A-F270-776BE71EF618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57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477BBF4-2DAB-C4F5-E2DF-F244C32879A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8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ED1C210A-E4AC-9BA9-F3FE-1874EC3D06DA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59" name="UserPic:10">
            <a:extLst>
              <a:ext uri="{FF2B5EF4-FFF2-40B4-BE49-F238E27FC236}">
                <a16:creationId xmlns:a16="http://schemas.microsoft.com/office/drawing/2014/main" id="{06C03CC1-F45B-0885-9ACD-4B6B9BA8B201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60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1DE6D55-8D55-D868-B326-992051C7DE0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2FED71-FFA2-EB15-CA01-FAC5F778D321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2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55373B3-8231-6DC1-57EA-B85A4982FB4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63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4CDC8E71-D87E-2575-5D02-A4536564F9A6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28" name="UserPic:11">
            <a:extLst>
              <a:ext uri="{FF2B5EF4-FFF2-40B4-BE49-F238E27FC236}">
                <a16:creationId xmlns:a16="http://schemas.microsoft.com/office/drawing/2014/main" id="{4FF2CB84-8807-4104-2950-FCEE318EA91B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12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C872734-D76C-35D6-78A2-40FA257B54E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3E46B65-C4FC-BA52-17F5-A74A9636D0E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3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661EC31-3C67-9ED9-514D-854003B928D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32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AEC6675A-662E-A60A-A665-2966B4EEB41D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33" name="UserPic:12">
            <a:extLst>
              <a:ext uri="{FF2B5EF4-FFF2-40B4-BE49-F238E27FC236}">
                <a16:creationId xmlns:a16="http://schemas.microsoft.com/office/drawing/2014/main" id="{021EAA63-0DAC-0316-1215-B2F7C63A11A2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13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CD0C256-2F53-32F9-7905-7578E0B602D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A1B5397-62B7-F569-9A0F-6AF8F050B5B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3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F322601-7DA4-F3D7-E000-FF3474512CE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37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3DDE79FC-B3B4-4A3C-F97C-21E65956A010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38" name="UserPic:13">
            <a:extLst>
              <a:ext uri="{FF2B5EF4-FFF2-40B4-BE49-F238E27FC236}">
                <a16:creationId xmlns:a16="http://schemas.microsoft.com/office/drawing/2014/main" id="{D3B92CEF-A6E0-8485-AFA0-54D9DA56CBB1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13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8F250CA-2F4B-B52D-E4C9-82F04837FA4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3B74AF8-AD83-612C-7555-AB59D056BDB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829B6BD-D94C-A0CF-F6D9-BD571B9C23B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42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3E954453-2FE5-F4C5-81D4-53F2D18B83AC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43" name="UserPic:14">
            <a:extLst>
              <a:ext uri="{FF2B5EF4-FFF2-40B4-BE49-F238E27FC236}">
                <a16:creationId xmlns:a16="http://schemas.microsoft.com/office/drawing/2014/main" id="{BE7C04CE-1A5B-CA39-70E5-3A2A42E52E3F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14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B4414C6-FE8D-C86A-A35F-4E83E1F2F20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0DA3208-078D-BC8C-3481-AD7B7465F51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F3376CF-BD53-C213-4A24-A98CFF682E11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47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EAFC6E25-4F66-4F9A-1486-ABCB8CD45D80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48" name="UserPic:15">
            <a:extLst>
              <a:ext uri="{FF2B5EF4-FFF2-40B4-BE49-F238E27FC236}">
                <a16:creationId xmlns:a16="http://schemas.microsoft.com/office/drawing/2014/main" id="{FD11A6FF-EB25-BE2A-E210-C53AB3FF0C8A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14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E1887C7-CEC0-9995-E206-D461EBBA0D7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74B49DC-7A1F-ACE2-D413-318D2D9D085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74768D6-DEDD-AD47-F7B4-149F179C949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2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CE2A03AB-494E-D2F6-8460-BD326F45C15A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53" name="UserPic:16">
            <a:extLst>
              <a:ext uri="{FF2B5EF4-FFF2-40B4-BE49-F238E27FC236}">
                <a16:creationId xmlns:a16="http://schemas.microsoft.com/office/drawing/2014/main" id="{699F2876-0A4C-435C-EB21-11BF424827AA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15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395605E-E914-D5AD-6E47-399D5004384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50B7A8C-1FAD-765A-D3C7-6F3CC6B5810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314FA11-7DD2-E23C-6994-EC8FF991F3D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7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1245DB00-CA24-6372-5826-9B85EFDC4C83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58" name="UserPic:17">
            <a:extLst>
              <a:ext uri="{FF2B5EF4-FFF2-40B4-BE49-F238E27FC236}">
                <a16:creationId xmlns:a16="http://schemas.microsoft.com/office/drawing/2014/main" id="{1B7F18B8-B4C8-99B5-9CF1-41E6A57337CC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15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C557F7C-A79C-13CA-4EDE-69C712C1538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277A23-C1AC-B9AB-95F7-BE6F95C364A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6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CF28E27-D2EA-6F33-7671-7E8CED96CE1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2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06D8681D-F87E-DDA8-1D42-12504E9DC07F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63" name="UserPic:18">
            <a:extLst>
              <a:ext uri="{FF2B5EF4-FFF2-40B4-BE49-F238E27FC236}">
                <a16:creationId xmlns:a16="http://schemas.microsoft.com/office/drawing/2014/main" id="{23DD9263-0D82-1633-0B6F-5A72FA276F66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16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C384A2A-368F-BD74-1C14-C289844E82F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9CA2061-B2F0-E238-B401-39B119C07F0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6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339339D-6200-797C-5767-AC6B6F6C1B6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C2225856-B34F-1C3D-EE9E-CD585C0B165F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69" name="UserPic:19">
            <a:extLst>
              <a:ext uri="{FF2B5EF4-FFF2-40B4-BE49-F238E27FC236}">
                <a16:creationId xmlns:a16="http://schemas.microsoft.com/office/drawing/2014/main" id="{4187BF09-30BC-9175-35CF-CC2AE84263D2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171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25DD288-B3D8-8009-7548-E61961019F9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68EFD9C-158A-6584-89CC-8F7CA7AAD48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09DD3E7-3279-3C2A-C224-7AF326A971B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5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E64F7BE5-2EB3-3655-6159-F1A7A5B038EB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76" name="UserPic:20">
            <a:extLst>
              <a:ext uri="{FF2B5EF4-FFF2-40B4-BE49-F238E27FC236}">
                <a16:creationId xmlns:a16="http://schemas.microsoft.com/office/drawing/2014/main" id="{45D77F22-1A36-09A5-8909-23792D3AD787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17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A4B5F21-6DDB-299E-20A7-0E34DEFF83F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B5C4E78-32B5-FA76-9364-8D77A0E89BE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2B77057-959A-89E9-9F8C-05956733298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E4222A09-1942-8335-E44E-81D1F1170D7B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81" name="UserPic:21">
            <a:extLst>
              <a:ext uri="{FF2B5EF4-FFF2-40B4-BE49-F238E27FC236}">
                <a16:creationId xmlns:a16="http://schemas.microsoft.com/office/drawing/2014/main" id="{5BB89064-460E-AD58-80E4-81FCC3680292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18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76F139E-614B-BCAE-071F-4024C3429B0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133BD48-0CA7-F0E3-BD80-0B1FD3F9B52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384F992-C504-C7D0-00C6-7135E27FC82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5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CBE68532-95FB-5772-725F-148CC69036B1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86" name="UserPic:22">
            <a:extLst>
              <a:ext uri="{FF2B5EF4-FFF2-40B4-BE49-F238E27FC236}">
                <a16:creationId xmlns:a16="http://schemas.microsoft.com/office/drawing/2014/main" id="{A12245F1-4C17-F9D9-0A9F-C7C0613A7D10}"/>
              </a:ext>
            </a:extLst>
          </p:cNvPr>
          <p:cNvGrpSpPr/>
          <p:nvPr/>
        </p:nvGrpSpPr>
        <p:grpSpPr>
          <a:xfrm>
            <a:off x="7559675" y="3892550"/>
            <a:ext cx="914400" cy="914400"/>
            <a:chOff x="751154" y="1106424"/>
            <a:chExt cx="914400" cy="914400"/>
          </a:xfrm>
        </p:grpSpPr>
        <p:sp>
          <p:nvSpPr>
            <p:cNvPr id="18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0D59AD6-4677-AE27-B6A8-E8B230597A2E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8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3F8947-8F5B-1178-FA5F-74423D3DDD6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9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1327860-2F92-D28B-C805-92680E105BC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0" name="UserName:22">
            <a:hlinkClick r:id="" action="ppaction://macro?name=PicClick"/>
            <a:extLst>
              <a:ext uri="{FF2B5EF4-FFF2-40B4-BE49-F238E27FC236}">
                <a16:creationId xmlns:a16="http://schemas.microsoft.com/office/drawing/2014/main" id="{5EACC389-DFFB-7B86-3D65-8A2E0462E4B7}"/>
              </a:ext>
            </a:extLst>
          </p:cNvPr>
          <p:cNvSpPr txBox="1"/>
          <p:nvPr/>
        </p:nvSpPr>
        <p:spPr>
          <a:xfrm>
            <a:off x="74834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Recovery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991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15" name="AppID" hidden="1">
            <a:extLst>
              <a:ext uri="{FF2B5EF4-FFF2-40B4-BE49-F238E27FC236}">
                <a16:creationId xmlns:a16="http://schemas.microsoft.com/office/drawing/2014/main" id="{D8CBB072-C85E-EA03-D0B4-51D0C1FE0C7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 hidden="1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ppCalc:Properties" hidden="1">
            <a:extLst>
              <a:ext uri="{FF2B5EF4-FFF2-40B4-BE49-F238E27FC236}">
                <a16:creationId xmlns:a16="http://schemas.microsoft.com/office/drawing/2014/main" id="{6733F8A2-7AE6-A479-8617-86BB2FFA0D0D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338" name="AppSettings:Properties" hidden="1">
            <a:extLst>
              <a:ext uri="{FF2B5EF4-FFF2-40B4-BE49-F238E27FC236}">
                <a16:creationId xmlns:a16="http://schemas.microsoft.com/office/drawing/2014/main" id="{C8AD81D6-7865-EB4F-DB6F-442DFF046623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343" name="AppTaskmgr:Properties" hidden="1">
            <a:extLst>
              <a:ext uri="{FF2B5EF4-FFF2-40B4-BE49-F238E27FC236}">
                <a16:creationId xmlns:a16="http://schemas.microsoft.com/office/drawing/2014/main" id="{BFB0CCC6-AD6E-9FC4-CA9C-207A19772794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348" name="AppGuess:Properties" hidden="1">
            <a:extLst>
              <a:ext uri="{FF2B5EF4-FFF2-40B4-BE49-F238E27FC236}">
                <a16:creationId xmlns:a16="http://schemas.microsoft.com/office/drawing/2014/main" id="{219A8977-354F-A43B-8D99-32914DB4E46D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352" name="AppPaint:Properties" hidden="1">
            <a:extLst>
              <a:ext uri="{FF2B5EF4-FFF2-40B4-BE49-F238E27FC236}">
                <a16:creationId xmlns:a16="http://schemas.microsoft.com/office/drawing/2014/main" id="{6284B5D8-EFAF-9599-B3B3-390C77F74980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361" name="AppNotes:Properties" hidden="1">
            <a:extLst>
              <a:ext uri="{FF2B5EF4-FFF2-40B4-BE49-F238E27FC236}">
                <a16:creationId xmlns:a16="http://schemas.microsoft.com/office/drawing/2014/main" id="{8E0CE82B-E65E-C388-B197-74FFCDCD0EA8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365" name="AppPresentator:Properties" hidden="1">
            <a:extLst>
              <a:ext uri="{FF2B5EF4-FFF2-40B4-BE49-F238E27FC236}">
                <a16:creationId xmlns:a16="http://schemas.microsoft.com/office/drawing/2014/main" id="{E240BE6C-CBBB-37D3-D4FA-2CDB8C1AA11C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370" name="AppFiles:Icon" hidden="1">
            <a:extLst>
              <a:ext uri="{FF2B5EF4-FFF2-40B4-BE49-F238E27FC236}">
                <a16:creationId xmlns:a16="http://schemas.microsoft.com/office/drawing/2014/main" id="{B704F4FC-5A59-B81F-A900-3106A595A595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371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485FD3-2CBC-BDB3-1970-4B0321C45D86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2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D256592-EA67-06FD-5048-65B60C4ADE59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3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F65B889-E5F4-9890-C5EB-178E55805CD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7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60C3EC-3B21-DFE4-4EFA-F2748FC58544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616" name="AppCalc:Icon" hidden="1">
            <a:extLst>
              <a:ext uri="{FF2B5EF4-FFF2-40B4-BE49-F238E27FC236}">
                <a16:creationId xmlns:a16="http://schemas.microsoft.com/office/drawing/2014/main" id="{A8511073-02A2-3C06-3E0C-6914EE89AD9D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617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D4BC9A-6FEE-DFE2-4B56-125606384B40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57BE6-61C3-0BF1-B774-7D010453E573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82703F4-A992-C926-D5A7-C27399F6A886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06DE74-EB6C-A9BF-8A59-D987F5C15DA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DB87F9-9580-9B2C-9B7A-9F131C535140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564254-722C-FA9F-0283-1338FC1F47CE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3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808B28-3CC8-8E88-3AF6-91AE6ABB8F7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A327DD5-06E0-F9C7-8E23-D7FAB4CEAE79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82420D0-9CF2-3DCA-D025-826F59172F12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6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C9D615-BEDD-FFF1-0631-E521434813E6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14D2B5D-1B3F-17DD-046B-D8009A520DE6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C508A53-34F4-E502-31D4-D5782ED1321E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9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59D0D6-9B1F-C5A0-D274-F3D38E1AEEEF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0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739A4-70A7-CFBD-D5E8-BF5DD0352E90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1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71C3B38-5B64-9471-C7D8-80C17F72A571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2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80DC40-506F-5E2D-B64F-03E342477AD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3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A820AF-99BA-1474-845A-DCF661FA7140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4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9967C3-C34C-139D-0EC1-014F3D4E68F8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5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7D5571-C1D1-4B7C-B3DE-FC2FD39D1886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00935E8-5886-8102-1D7D-4DD92C96351F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7" name="AppShell:Icon" hidden="1">
            <a:extLst>
              <a:ext uri="{FF2B5EF4-FFF2-40B4-BE49-F238E27FC236}">
                <a16:creationId xmlns:a16="http://schemas.microsoft.com/office/drawing/2014/main" id="{0C752DE4-2A33-89E0-397F-12E7996D7973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638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5438854-8E76-F755-EC85-2488A92BF1D4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9" name="TextBox 638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E526EE9-99DD-4179-0B78-5D2277542D0A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640" name="AppSettings:Icon" hidden="1">
            <a:extLst>
              <a:ext uri="{FF2B5EF4-FFF2-40B4-BE49-F238E27FC236}">
                <a16:creationId xmlns:a16="http://schemas.microsoft.com/office/drawing/2014/main" id="{37E976F1-0332-36EF-FF29-8AD55E1A54DB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641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CE49FA-FA2D-88D8-1689-0BB9F751FB9F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2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EF9CCFF-4A79-F6CC-0C0E-737B54B47FDD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43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BCA5DB7-0677-D8ED-EFAB-40693F8F9701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44" name="AppTaskmgr:Icon" hidden="1">
            <a:extLst>
              <a:ext uri="{FF2B5EF4-FFF2-40B4-BE49-F238E27FC236}">
                <a16:creationId xmlns:a16="http://schemas.microsoft.com/office/drawing/2014/main" id="{A5E16E03-179B-9529-2F21-6B3ED5718024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645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D1B42E4-5E9A-6BC0-9231-85545F489F01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6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ACF27DE-D2DA-90FA-610C-80036449ADDB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3E65761-0E20-9955-B116-AAE2C770DFD6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48" name="AppGuess:Icon" hidden="1">
            <a:extLst>
              <a:ext uri="{FF2B5EF4-FFF2-40B4-BE49-F238E27FC236}">
                <a16:creationId xmlns:a16="http://schemas.microsoft.com/office/drawing/2014/main" id="{9D496782-D613-A439-0923-3B1F462B924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64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F009028-BFCB-B58D-69CE-0A5B79C13F37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0" name="TextBox 64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304CFC2-08DA-E3FC-AFE3-BAEE60403C8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651" name="AppPaint:Icon" hidden="1">
            <a:extLst>
              <a:ext uri="{FF2B5EF4-FFF2-40B4-BE49-F238E27FC236}">
                <a16:creationId xmlns:a16="http://schemas.microsoft.com/office/drawing/2014/main" id="{93062FDF-1397-DF90-F006-C333A459680F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652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DB27FE4-BF80-8CAD-2DF2-A70C3CB08E97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3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C98BD27-9160-0713-C93E-8EADCE0C384D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4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DBC043-9DB8-BC20-299A-F29502ABE057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5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EDF3C2C-45A5-E308-D3B2-4E050E3CC628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6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1768967-3289-3A79-A64B-FEB8AB5789A2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7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0DBFEB1-CEE2-3F38-60D2-061957B1DE57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8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879F26D-0D75-3122-A5E5-FD3DB40307DE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59" name="AppNotes:Icon" hidden="1">
            <a:extLst>
              <a:ext uri="{FF2B5EF4-FFF2-40B4-BE49-F238E27FC236}">
                <a16:creationId xmlns:a16="http://schemas.microsoft.com/office/drawing/2014/main" id="{951E20FD-A631-771A-13E1-F08D396FFCE6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660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FD97AF8-B946-026D-21A9-96FA624DDD3E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1" name="TextBox 660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21D193F-ECF7-0269-AB25-8F8FC428D6FB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662" name="AppPresentator:Icon" hidden="1">
            <a:extLst>
              <a:ext uri="{FF2B5EF4-FFF2-40B4-BE49-F238E27FC236}">
                <a16:creationId xmlns:a16="http://schemas.microsoft.com/office/drawing/2014/main" id="{891FF2B9-8B0B-D461-8F1A-0AC408DD988D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63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87D66F7-7621-2973-F1C4-4C1679811E9C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4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A15EFE4-CCFC-2ABB-E79A-71EDAC76A5D9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65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2CA7A97-6DB4-CA4D-8599-FB3710C9B555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AppWords:Icon" hidden="1">
            <a:extLst>
              <a:ext uri="{FF2B5EF4-FFF2-40B4-BE49-F238E27FC236}">
                <a16:creationId xmlns:a16="http://schemas.microsoft.com/office/drawing/2014/main" id="{7F3E3765-4E2C-26A9-7AB0-5F1E6CBB279B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672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E6FD516-059F-4455-1182-9CA3E5DCC36B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3" name="TextBox 6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A4E8CFF-444A-F7D5-2253-7ABCEEF7A9C8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74" name="TextBox 673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0157A9F-FE05-4ACD-4503-98183FA67C9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687" name="AppShell:Properties" hidden="1">
            <a:extLst>
              <a:ext uri="{FF2B5EF4-FFF2-40B4-BE49-F238E27FC236}">
                <a16:creationId xmlns:a16="http://schemas.microsoft.com/office/drawing/2014/main" id="{83D724FC-F888-B808-B670-1487F8D9D2D3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695" name="AppFiles:Properties" hidden="1">
            <a:extLst>
              <a:ext uri="{FF2B5EF4-FFF2-40B4-BE49-F238E27FC236}">
                <a16:creationId xmlns:a16="http://schemas.microsoft.com/office/drawing/2014/main" id="{F73FBE63-B46F-82EE-B317-FA944348F179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696" name="AppWords:Properties" hidden="1">
            <a:extLst>
              <a:ext uri="{FF2B5EF4-FFF2-40B4-BE49-F238E27FC236}">
                <a16:creationId xmlns:a16="http://schemas.microsoft.com/office/drawing/2014/main" id="{BA73068A-566F-CDAA-D850-CFCC78B2DE1D}"/>
              </a:ext>
            </a:extLst>
          </p:cNvPr>
          <p:cNvSpPr txBox="1"/>
          <p:nvPr/>
        </p:nvSpPr>
        <p:spPr>
          <a:xfrm>
            <a:off x="8772525" y="61324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" name="AppGallery:Properties" hidden="1">
            <a:extLst>
              <a:ext uri="{FF2B5EF4-FFF2-40B4-BE49-F238E27FC236}">
                <a16:creationId xmlns:a16="http://schemas.microsoft.com/office/drawing/2014/main" id="{4E64FC5D-92AA-A306-6857-BFB90F38D35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17" name="AppGallery:Icon" hidden="1">
            <a:extLst>
              <a:ext uri="{FF2B5EF4-FFF2-40B4-BE49-F238E27FC236}">
                <a16:creationId xmlns:a16="http://schemas.microsoft.com/office/drawing/2014/main" id="{AFA481FB-08C0-47FF-4A75-90747A1C5067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18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F8C15F5A-9D60-A69C-1FE2-7146D04A4ED0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Rectangle 18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0CBC3A7-FC44-B93C-CE88-B01095F00FF4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Rectangle 19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323C485-8007-0B74-FB01-A64220E6AECF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Rectangle 20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7E784E07-71A9-8AC4-11EF-6D043AFEDA14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Rectangle 21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EAD3F5-9047-D7F7-6010-50214236A8E8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5" name="Pic">
            <a:extLst>
              <a:ext uri="{FF2B5EF4-FFF2-40B4-BE49-F238E27FC236}">
                <a16:creationId xmlns:a16="http://schemas.microsoft.com/office/drawing/2014/main" id="{62066CF1-C404-C5EE-0B10-B31C591CBA56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6" name="Backdrop">
              <a:extLst>
                <a:ext uri="{FF2B5EF4-FFF2-40B4-BE49-F238E27FC236}">
                  <a16:creationId xmlns:a16="http://schemas.microsoft.com/office/drawing/2014/main" id="{95BF40DD-04CB-7F6A-E334-FA234FA7E71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" name="DummyA" hidden="1">
              <a:extLst>
                <a:ext uri="{FF2B5EF4-FFF2-40B4-BE49-F238E27FC236}">
                  <a16:creationId xmlns:a16="http://schemas.microsoft.com/office/drawing/2014/main" id="{DB0BF10A-7C6C-FA7F-4255-DC5813AEA9B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8" name="DummyB" hidden="1">
              <a:extLst>
                <a:ext uri="{FF2B5EF4-FFF2-40B4-BE49-F238E27FC236}">
                  <a16:creationId xmlns:a16="http://schemas.microsoft.com/office/drawing/2014/main" id="{6A299900-4CAA-C115-AE60-A1E5B6002A8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3" name="AppDefault:Properties" hidden="1">
            <a:extLst>
              <a:ext uri="{FF2B5EF4-FFF2-40B4-BE49-F238E27FC236}">
                <a16:creationId xmlns:a16="http://schemas.microsoft.com/office/drawing/2014/main" id="{6D2414AF-0D25-4ED5-D0C3-1A4C003C174C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5" name="AppDefault:Icon" hidden="1">
            <a:extLst>
              <a:ext uri="{FF2B5EF4-FFF2-40B4-BE49-F238E27FC236}">
                <a16:creationId xmlns:a16="http://schemas.microsoft.com/office/drawing/2014/main" id="{116AC2BA-8421-0476-3A46-0A3659C738E0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0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4252E0EF-A3A0-3D8D-EBAB-504225E91B3B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TextBox 20">
              <a:hlinkClick r:id="" action="ppaction://macro?name=AppTest"/>
              <a:extLst>
                <a:ext uri="{FF2B5EF4-FFF2-40B4-BE49-F238E27FC236}">
                  <a16:creationId xmlns:a16="http://schemas.microsoft.com/office/drawing/2014/main" id="{6BA78D29-BE3F-238D-0448-E02520276467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85" name="BackgroundImg">
            <a:extLst>
              <a:ext uri="{FF2B5EF4-FFF2-40B4-BE49-F238E27FC236}">
                <a16:creationId xmlns:a16="http://schemas.microsoft.com/office/drawing/2014/main" id="{D562FA9E-05C4-0BE3-5A35-C2853FFDF86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006" name="RegularApp:-1">
            <a:extLst>
              <a:ext uri="{FF2B5EF4-FFF2-40B4-BE49-F238E27FC236}">
                <a16:creationId xmlns:a16="http://schemas.microsoft.com/office/drawing/2014/main" id="{E859600A-1251-4619-1385-A94A1026229C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57278" name="InnerWindowAppFiles:-1">
              <a:extLst>
                <a:ext uri="{FF2B5EF4-FFF2-40B4-BE49-F238E27FC236}">
                  <a16:creationId xmlns:a16="http://schemas.microsoft.com/office/drawing/2014/main" id="{F9E5889A-A552-1ACF-C9F6-199980AE3DC0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7279" name="PathAppFiles:-1">
              <a:extLst>
                <a:ext uri="{FF2B5EF4-FFF2-40B4-BE49-F238E27FC236}">
                  <a16:creationId xmlns:a16="http://schemas.microsoft.com/office/drawing/2014/main" id="{A8ED4624-D7AA-1EF5-A705-B0DAEB85E37B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157280" name="ButtonReloadAppFiles:-1">
              <a:extLst>
                <a:ext uri="{FF2B5EF4-FFF2-40B4-BE49-F238E27FC236}">
                  <a16:creationId xmlns:a16="http://schemas.microsoft.com/office/drawing/2014/main" id="{E3679FF7-72E2-B8B8-202A-1883A7F7499F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7281" name="BottomPanelAppFiles:-1">
              <a:extLst>
                <a:ext uri="{FF2B5EF4-FFF2-40B4-BE49-F238E27FC236}">
                  <a16:creationId xmlns:a16="http://schemas.microsoft.com/office/drawing/2014/main" id="{00FFC2DF-29FB-3F84-4891-336F16FD844F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29 items</a:t>
              </a:r>
              <a:endParaRPr lang="et-EE" sz="100" dirty="0">
                <a:noFill/>
              </a:endParaRPr>
            </a:p>
          </p:txBody>
        </p:sp>
        <p:sp>
          <p:nvSpPr>
            <p:cNvPr id="157282" name="SelectModeCheckAppFiles:-1">
              <a:extLst>
                <a:ext uri="{FF2B5EF4-FFF2-40B4-BE49-F238E27FC236}">
                  <a16:creationId xmlns:a16="http://schemas.microsoft.com/office/drawing/2014/main" id="{90AD85BF-96B7-6547-BF1A-C20065A448F1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5188" name="FileIcon1AppFiles:-1">
              <a:hlinkClick r:id="" action="ppaction://macro?name=AssocIComponents"/>
              <a:extLst>
                <a:ext uri="{FF2B5EF4-FFF2-40B4-BE49-F238E27FC236}">
                  <a16:creationId xmlns:a16="http://schemas.microsoft.com/office/drawing/2014/main" id="{DB865EDC-6E4E-147E-F614-0CCB65692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7000"/>
              <a:ext cx="763370" cy="774596"/>
            </a:xfrm>
            <a:prstGeom prst="rect">
              <a:avLst/>
            </a:prstGeom>
          </p:spPr>
        </p:pic>
        <p:sp>
          <p:nvSpPr>
            <p:cNvPr id="15192" name="FileLabel1AppFiles:-1">
              <a:hlinkClick r:id="" action="ppaction://macro?name=AssocComponents"/>
              <a:extLst>
                <a:ext uri="{FF2B5EF4-FFF2-40B4-BE49-F238E27FC236}">
                  <a16:creationId xmlns:a16="http://schemas.microsoft.com/office/drawing/2014/main" id="{B7663EF8-70A0-22D0-7862-CE81AA37FB85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5197" name="FileIcon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224E3CE-E758-6780-26ED-F2ABD655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800" y="127000"/>
              <a:ext cx="749873" cy="749873"/>
            </a:xfrm>
            <a:prstGeom prst="rect">
              <a:avLst/>
            </a:prstGeom>
          </p:spPr>
        </p:pic>
        <p:sp>
          <p:nvSpPr>
            <p:cNvPr id="15200" name="FileLabel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14A57D2-AE1A-D7E2-D7FA-B0ADCF934C5A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a/</a:t>
              </a:r>
            </a:p>
          </p:txBody>
        </p:sp>
        <p:pic>
          <p:nvPicPr>
            <p:cNvPr id="15206" name="FileIcon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E7CD890-EC95-F1D4-C382-A4DA2E21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127000"/>
              <a:ext cx="749873" cy="749873"/>
            </a:xfrm>
            <a:prstGeom prst="rect">
              <a:avLst/>
            </a:prstGeom>
          </p:spPr>
        </p:pic>
        <p:sp>
          <p:nvSpPr>
            <p:cNvPr id="15209" name="FileLabel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356E5AF-D044-7D30-89D0-E598F89366EA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b/</a:t>
              </a:r>
            </a:p>
          </p:txBody>
        </p:sp>
        <p:pic>
          <p:nvPicPr>
            <p:cNvPr id="15212" name="FileIcon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DE52D879-7E20-D480-0C29-A75D773AE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00" y="127000"/>
              <a:ext cx="749873" cy="749873"/>
            </a:xfrm>
            <a:prstGeom prst="rect">
              <a:avLst/>
            </a:prstGeom>
          </p:spPr>
        </p:pic>
        <p:sp>
          <p:nvSpPr>
            <p:cNvPr id="15214" name="FileLabel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C753810-8F42-823A-6865-3FF28BB3E964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c/</a:t>
              </a:r>
            </a:p>
          </p:txBody>
        </p:sp>
        <p:pic>
          <p:nvPicPr>
            <p:cNvPr id="15217" name="FileIcon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7906767-F2BE-2598-D526-33EAFDB9F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1200" y="127000"/>
              <a:ext cx="749873" cy="749873"/>
            </a:xfrm>
            <a:prstGeom prst="rect">
              <a:avLst/>
            </a:prstGeom>
          </p:spPr>
        </p:pic>
        <p:sp>
          <p:nvSpPr>
            <p:cNvPr id="15219" name="FileLabel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45C086A3-F903-DB19-3C14-F6C2F8E7D7E9}"/>
                </a:ext>
              </a:extLst>
            </p:cNvPr>
            <p:cNvSpPr txBox="1"/>
            <p:nvPr/>
          </p:nvSpPr>
          <p:spPr>
            <a:xfrm>
              <a:off x="4394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d/</a:t>
              </a:r>
            </a:p>
          </p:txBody>
        </p:sp>
        <p:pic>
          <p:nvPicPr>
            <p:cNvPr id="15223" name="FileIcon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808B1A1-07E4-8D84-6F80-2351A9E8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8000" y="127000"/>
              <a:ext cx="749873" cy="749873"/>
            </a:xfrm>
            <a:prstGeom prst="rect">
              <a:avLst/>
            </a:prstGeom>
          </p:spPr>
        </p:pic>
        <p:sp>
          <p:nvSpPr>
            <p:cNvPr id="15225" name="FileLabel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E4818F58-5B3B-D9CA-CAC4-5B05224CB27B}"/>
                </a:ext>
              </a:extLst>
            </p:cNvPr>
            <p:cNvSpPr txBox="1"/>
            <p:nvPr/>
          </p:nvSpPr>
          <p:spPr>
            <a:xfrm>
              <a:off x="5461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e/</a:t>
              </a:r>
            </a:p>
          </p:txBody>
        </p:sp>
        <p:pic>
          <p:nvPicPr>
            <p:cNvPr id="15228" name="FileIcon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F95FA3D1-19C6-25AE-CCD6-F8895F1A6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4800" y="127000"/>
              <a:ext cx="749873" cy="749873"/>
            </a:xfrm>
            <a:prstGeom prst="rect">
              <a:avLst/>
            </a:prstGeom>
          </p:spPr>
        </p:pic>
        <p:sp>
          <p:nvSpPr>
            <p:cNvPr id="15230" name="FileLabel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E8495F9A-0334-98D2-3AF7-DC76B0C8D6F0}"/>
                </a:ext>
              </a:extLst>
            </p:cNvPr>
            <p:cNvSpPr txBox="1"/>
            <p:nvPr/>
          </p:nvSpPr>
          <p:spPr>
            <a:xfrm>
              <a:off x="6527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f/</a:t>
              </a:r>
            </a:p>
          </p:txBody>
        </p:sp>
        <p:pic>
          <p:nvPicPr>
            <p:cNvPr id="6209" name="FileIcon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FC1AA849-477F-79F8-3992-AA6D2F37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1600" y="127000"/>
              <a:ext cx="749873" cy="749873"/>
            </a:xfrm>
            <a:prstGeom prst="rect">
              <a:avLst/>
            </a:prstGeom>
          </p:spPr>
        </p:pic>
        <p:sp>
          <p:nvSpPr>
            <p:cNvPr id="6211" name="FileLabel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EB3B073-C9F1-33CE-0EA9-28F4DC24AD90}"/>
                </a:ext>
              </a:extLst>
            </p:cNvPr>
            <p:cNvSpPr txBox="1"/>
            <p:nvPr/>
          </p:nvSpPr>
          <p:spPr>
            <a:xfrm>
              <a:off x="7594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g/</a:t>
              </a:r>
            </a:p>
          </p:txBody>
        </p:sp>
        <p:pic>
          <p:nvPicPr>
            <p:cNvPr id="6214" name="FileIcon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F206C19C-0AA9-4BF0-F447-0E730D586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88400" y="127000"/>
              <a:ext cx="749873" cy="749873"/>
            </a:xfrm>
            <a:prstGeom prst="rect">
              <a:avLst/>
            </a:prstGeom>
          </p:spPr>
        </p:pic>
        <p:sp>
          <p:nvSpPr>
            <p:cNvPr id="6216" name="FileLabel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25D9230-A811-D0EB-E88E-165EE3328D61}"/>
                </a:ext>
              </a:extLst>
            </p:cNvPr>
            <p:cNvSpPr txBox="1"/>
            <p:nvPr/>
          </p:nvSpPr>
          <p:spPr>
            <a:xfrm>
              <a:off x="8661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h/</a:t>
              </a:r>
            </a:p>
          </p:txBody>
        </p:sp>
        <p:pic>
          <p:nvPicPr>
            <p:cNvPr id="6219" name="FileIcon1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D011DA4C-EFB7-3FC4-D774-48EEDF63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5200" y="127000"/>
              <a:ext cx="749873" cy="749873"/>
            </a:xfrm>
            <a:prstGeom prst="rect">
              <a:avLst/>
            </a:prstGeom>
          </p:spPr>
        </p:pic>
        <p:sp>
          <p:nvSpPr>
            <p:cNvPr id="6221" name="FileLabel1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9CDBB64B-4F49-9BF7-69D9-D660B26C3AF9}"/>
                </a:ext>
              </a:extLst>
            </p:cNvPr>
            <p:cNvSpPr txBox="1"/>
            <p:nvPr/>
          </p:nvSpPr>
          <p:spPr>
            <a:xfrm>
              <a:off x="9728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i/</a:t>
              </a:r>
            </a:p>
          </p:txBody>
        </p:sp>
        <p:pic>
          <p:nvPicPr>
            <p:cNvPr id="6224" name="FileIcon1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07D05BD-77C7-5D41-6A81-013E111BC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0" y="127000"/>
              <a:ext cx="749873" cy="749873"/>
            </a:xfrm>
            <a:prstGeom prst="rect">
              <a:avLst/>
            </a:prstGeom>
          </p:spPr>
        </p:pic>
        <p:sp>
          <p:nvSpPr>
            <p:cNvPr id="30539" name="FileLabel1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4B0FC1F9-5CE0-A900-AB93-6B11A6C15C6F}"/>
                </a:ext>
              </a:extLst>
            </p:cNvPr>
            <p:cNvSpPr txBox="1"/>
            <p:nvPr/>
          </p:nvSpPr>
          <p:spPr>
            <a:xfrm>
              <a:off x="10795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j/</a:t>
              </a:r>
            </a:p>
          </p:txBody>
        </p:sp>
        <p:pic>
          <p:nvPicPr>
            <p:cNvPr id="30547" name="FileIcon1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7BA6E9E4-BE5E-9D03-587C-594D8A5A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000" y="1257300"/>
              <a:ext cx="749873" cy="749873"/>
            </a:xfrm>
            <a:prstGeom prst="rect">
              <a:avLst/>
            </a:prstGeom>
          </p:spPr>
        </p:pic>
        <p:sp>
          <p:nvSpPr>
            <p:cNvPr id="30551" name="FileLabel1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4BAF774-4B93-DD57-D6C1-6AFB3B1C3E6F}"/>
                </a:ext>
              </a:extLst>
            </p:cNvPr>
            <p:cNvSpPr txBox="1"/>
            <p:nvPr/>
          </p:nvSpPr>
          <p:spPr>
            <a:xfrm>
              <a:off x="127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k/</a:t>
              </a:r>
            </a:p>
          </p:txBody>
        </p:sp>
        <p:pic>
          <p:nvPicPr>
            <p:cNvPr id="30554" name="FileIcon1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78589AE-F026-8826-3843-B0A658E3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800" y="1257300"/>
              <a:ext cx="749873" cy="749873"/>
            </a:xfrm>
            <a:prstGeom prst="rect">
              <a:avLst/>
            </a:prstGeom>
          </p:spPr>
        </p:pic>
        <p:sp>
          <p:nvSpPr>
            <p:cNvPr id="30556" name="FileLabel1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5397C045-3EA2-DAEE-6B89-3B2B1899CEE2}"/>
                </a:ext>
              </a:extLst>
            </p:cNvPr>
            <p:cNvSpPr txBox="1"/>
            <p:nvPr/>
          </p:nvSpPr>
          <p:spPr>
            <a:xfrm>
              <a:off x="1193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l/</a:t>
              </a:r>
            </a:p>
          </p:txBody>
        </p:sp>
        <p:pic>
          <p:nvPicPr>
            <p:cNvPr id="30559" name="FileIcon1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8C5B7A9F-0A4F-BCC8-5EE5-3A5266783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1257300"/>
              <a:ext cx="749873" cy="749873"/>
            </a:xfrm>
            <a:prstGeom prst="rect">
              <a:avLst/>
            </a:prstGeom>
          </p:spPr>
        </p:pic>
        <p:sp>
          <p:nvSpPr>
            <p:cNvPr id="30561" name="FileLabel1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44FFF63-E592-5DDD-583C-1CEB92142BC4}"/>
                </a:ext>
              </a:extLst>
            </p:cNvPr>
            <p:cNvSpPr txBox="1"/>
            <p:nvPr/>
          </p:nvSpPr>
          <p:spPr>
            <a:xfrm>
              <a:off x="2260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m/</a:t>
              </a:r>
            </a:p>
          </p:txBody>
        </p:sp>
        <p:pic>
          <p:nvPicPr>
            <p:cNvPr id="30564" name="FileIcon1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F13E6DCA-1205-3D6E-2B86-9DA92FB3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00" y="1257300"/>
              <a:ext cx="749873" cy="749873"/>
            </a:xfrm>
            <a:prstGeom prst="rect">
              <a:avLst/>
            </a:prstGeom>
          </p:spPr>
        </p:pic>
        <p:sp>
          <p:nvSpPr>
            <p:cNvPr id="30566" name="FileLabel1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650548D-E237-B00D-EB1E-8E0D8721D816}"/>
                </a:ext>
              </a:extLst>
            </p:cNvPr>
            <p:cNvSpPr txBox="1"/>
            <p:nvPr/>
          </p:nvSpPr>
          <p:spPr>
            <a:xfrm>
              <a:off x="3327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n/</a:t>
              </a:r>
            </a:p>
          </p:txBody>
        </p:sp>
        <p:pic>
          <p:nvPicPr>
            <p:cNvPr id="30569" name="FileIcon1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87D22443-9D10-454F-BA83-03E05C2A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1200" y="1257300"/>
              <a:ext cx="749873" cy="749873"/>
            </a:xfrm>
            <a:prstGeom prst="rect">
              <a:avLst/>
            </a:prstGeom>
          </p:spPr>
        </p:pic>
        <p:sp>
          <p:nvSpPr>
            <p:cNvPr id="30571" name="FileLabel1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55BEA665-25C2-5B66-0A0B-540280CD124A}"/>
                </a:ext>
              </a:extLst>
            </p:cNvPr>
            <p:cNvSpPr txBox="1"/>
            <p:nvPr/>
          </p:nvSpPr>
          <p:spPr>
            <a:xfrm>
              <a:off x="4394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o/</a:t>
              </a:r>
            </a:p>
          </p:txBody>
        </p:sp>
        <p:pic>
          <p:nvPicPr>
            <p:cNvPr id="30574" name="FileIcon1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00BA662-B991-4310-A33F-E9E78ACCE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8000" y="1257300"/>
              <a:ext cx="749873" cy="749873"/>
            </a:xfrm>
            <a:prstGeom prst="rect">
              <a:avLst/>
            </a:prstGeom>
          </p:spPr>
        </p:pic>
        <p:sp>
          <p:nvSpPr>
            <p:cNvPr id="30576" name="FileLabel1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25CD5C22-0DED-7EBF-569F-D04CD0CC124F}"/>
                </a:ext>
              </a:extLst>
            </p:cNvPr>
            <p:cNvSpPr txBox="1"/>
            <p:nvPr/>
          </p:nvSpPr>
          <p:spPr>
            <a:xfrm>
              <a:off x="5461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p/</a:t>
              </a:r>
            </a:p>
          </p:txBody>
        </p:sp>
        <p:pic>
          <p:nvPicPr>
            <p:cNvPr id="30579" name="FileIcon1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A440736E-8317-1EE9-9CCE-082CF19E7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4800" y="1257300"/>
              <a:ext cx="749873" cy="749873"/>
            </a:xfrm>
            <a:prstGeom prst="rect">
              <a:avLst/>
            </a:prstGeom>
          </p:spPr>
        </p:pic>
        <p:sp>
          <p:nvSpPr>
            <p:cNvPr id="30581" name="FileLabel1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DF2A5FB0-E0B4-A2A1-FC09-B1843E275EDE}"/>
                </a:ext>
              </a:extLst>
            </p:cNvPr>
            <p:cNvSpPr txBox="1"/>
            <p:nvPr/>
          </p:nvSpPr>
          <p:spPr>
            <a:xfrm>
              <a:off x="6527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q/</a:t>
              </a:r>
            </a:p>
          </p:txBody>
        </p:sp>
        <p:pic>
          <p:nvPicPr>
            <p:cNvPr id="30584" name="FileIcon1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B8C188B-00D3-DADC-9110-9807E477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1600" y="1257300"/>
              <a:ext cx="749873" cy="749873"/>
            </a:xfrm>
            <a:prstGeom prst="rect">
              <a:avLst/>
            </a:prstGeom>
          </p:spPr>
        </p:pic>
        <p:sp>
          <p:nvSpPr>
            <p:cNvPr id="30586" name="FileLabel1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553C5A80-EB2A-2412-ABB7-508587C0A292}"/>
                </a:ext>
              </a:extLst>
            </p:cNvPr>
            <p:cNvSpPr txBox="1"/>
            <p:nvPr/>
          </p:nvSpPr>
          <p:spPr>
            <a:xfrm>
              <a:off x="7594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r/</a:t>
              </a:r>
            </a:p>
          </p:txBody>
        </p:sp>
        <p:pic>
          <p:nvPicPr>
            <p:cNvPr id="30589" name="FileIcon2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F3670073-BB64-A8B0-6124-A396FCC48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88400" y="1257300"/>
              <a:ext cx="749873" cy="749873"/>
            </a:xfrm>
            <a:prstGeom prst="rect">
              <a:avLst/>
            </a:prstGeom>
          </p:spPr>
        </p:pic>
        <p:sp>
          <p:nvSpPr>
            <p:cNvPr id="30591" name="FileLabel2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23F38BD2-5A06-6CEB-78D0-51DA51DE22BA}"/>
                </a:ext>
              </a:extLst>
            </p:cNvPr>
            <p:cNvSpPr txBox="1"/>
            <p:nvPr/>
          </p:nvSpPr>
          <p:spPr>
            <a:xfrm>
              <a:off x="8661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s/</a:t>
              </a:r>
            </a:p>
          </p:txBody>
        </p:sp>
        <p:pic>
          <p:nvPicPr>
            <p:cNvPr id="963" name="FileIcon2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AA51EF27-167F-CB16-F1FE-8986C13EC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5200" y="1257300"/>
              <a:ext cx="749873" cy="749873"/>
            </a:xfrm>
            <a:prstGeom prst="rect">
              <a:avLst/>
            </a:prstGeom>
          </p:spPr>
        </p:pic>
        <p:sp>
          <p:nvSpPr>
            <p:cNvPr id="965" name="FileLabel2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508F2788-C63D-7368-BBB7-520752E68D6F}"/>
                </a:ext>
              </a:extLst>
            </p:cNvPr>
            <p:cNvSpPr txBox="1"/>
            <p:nvPr/>
          </p:nvSpPr>
          <p:spPr>
            <a:xfrm>
              <a:off x="9728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t/</a:t>
              </a:r>
            </a:p>
          </p:txBody>
        </p:sp>
        <p:pic>
          <p:nvPicPr>
            <p:cNvPr id="968" name="FileIcon2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0194585B-E0E8-FC09-E74C-AB8E174B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000" y="1257300"/>
              <a:ext cx="749873" cy="749873"/>
            </a:xfrm>
            <a:prstGeom prst="rect">
              <a:avLst/>
            </a:prstGeom>
          </p:spPr>
        </p:pic>
        <p:sp>
          <p:nvSpPr>
            <p:cNvPr id="970" name="FileLabel2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DE60DD7E-5363-78AB-3B47-F08BE706DF11}"/>
                </a:ext>
              </a:extLst>
            </p:cNvPr>
            <p:cNvSpPr txBox="1"/>
            <p:nvPr/>
          </p:nvSpPr>
          <p:spPr>
            <a:xfrm>
              <a:off x="10795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u/</a:t>
              </a:r>
            </a:p>
          </p:txBody>
        </p:sp>
        <p:pic>
          <p:nvPicPr>
            <p:cNvPr id="973" name="FileIcon2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896D40A-738C-D357-850B-6CF991B0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000" y="2387600"/>
              <a:ext cx="749873" cy="749873"/>
            </a:xfrm>
            <a:prstGeom prst="rect">
              <a:avLst/>
            </a:prstGeom>
          </p:spPr>
        </p:pic>
        <p:sp>
          <p:nvSpPr>
            <p:cNvPr id="975" name="FileLabel2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4443135-B83F-2282-33FC-FC04E8095D35}"/>
                </a:ext>
              </a:extLst>
            </p:cNvPr>
            <p:cNvSpPr txBox="1"/>
            <p:nvPr/>
          </p:nvSpPr>
          <p:spPr>
            <a:xfrm>
              <a:off x="1270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v/</a:t>
              </a:r>
            </a:p>
          </p:txBody>
        </p:sp>
        <p:pic>
          <p:nvPicPr>
            <p:cNvPr id="978" name="FileIcon2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6C62144-B6EB-6B86-9440-190327FC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800" y="2387600"/>
              <a:ext cx="749873" cy="749873"/>
            </a:xfrm>
            <a:prstGeom prst="rect">
              <a:avLst/>
            </a:prstGeom>
          </p:spPr>
        </p:pic>
        <p:sp>
          <p:nvSpPr>
            <p:cNvPr id="980" name="FileLabel2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06BF884-D205-51BE-3D54-E66ED5521071}"/>
                </a:ext>
              </a:extLst>
            </p:cNvPr>
            <p:cNvSpPr txBox="1"/>
            <p:nvPr/>
          </p:nvSpPr>
          <p:spPr>
            <a:xfrm>
              <a:off x="11938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w/</a:t>
              </a:r>
            </a:p>
          </p:txBody>
        </p:sp>
        <p:pic>
          <p:nvPicPr>
            <p:cNvPr id="983" name="FileIcon2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C524996-508A-2FFD-894C-BF405374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2387600"/>
              <a:ext cx="749873" cy="749873"/>
            </a:xfrm>
            <a:prstGeom prst="rect">
              <a:avLst/>
            </a:prstGeom>
          </p:spPr>
        </p:pic>
        <p:sp>
          <p:nvSpPr>
            <p:cNvPr id="985" name="FileLabel2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F1363669-2D4B-45E8-83FC-597B80FF8487}"/>
                </a:ext>
              </a:extLst>
            </p:cNvPr>
            <p:cNvSpPr txBox="1"/>
            <p:nvPr/>
          </p:nvSpPr>
          <p:spPr>
            <a:xfrm>
              <a:off x="22606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x/</a:t>
              </a:r>
            </a:p>
          </p:txBody>
        </p:sp>
        <p:pic>
          <p:nvPicPr>
            <p:cNvPr id="988" name="FileIcon2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8B45B5E1-D873-F6D5-3A39-A5C9FDA57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00" y="2387600"/>
              <a:ext cx="749873" cy="749873"/>
            </a:xfrm>
            <a:prstGeom prst="rect">
              <a:avLst/>
            </a:prstGeom>
          </p:spPr>
        </p:pic>
        <p:sp>
          <p:nvSpPr>
            <p:cNvPr id="990" name="FileLabel2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CB79C24-86DA-D0CD-98F5-100CE970AC44}"/>
                </a:ext>
              </a:extLst>
            </p:cNvPr>
            <p:cNvSpPr txBox="1"/>
            <p:nvPr/>
          </p:nvSpPr>
          <p:spPr>
            <a:xfrm>
              <a:off x="33274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y/</a:t>
              </a:r>
            </a:p>
          </p:txBody>
        </p:sp>
        <p:pic>
          <p:nvPicPr>
            <p:cNvPr id="993" name="FileIcon2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83F32D6E-EBDF-C12B-FDE6-4487F62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1200" y="2387600"/>
              <a:ext cx="749873" cy="749873"/>
            </a:xfrm>
            <a:prstGeom prst="rect">
              <a:avLst/>
            </a:prstGeom>
          </p:spPr>
        </p:pic>
        <p:sp>
          <p:nvSpPr>
            <p:cNvPr id="995" name="FileLabel2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F420938-A4AA-F37A-33AF-727AACF2F71F}"/>
                </a:ext>
              </a:extLst>
            </p:cNvPr>
            <p:cNvSpPr txBox="1"/>
            <p:nvPr/>
          </p:nvSpPr>
          <p:spPr>
            <a:xfrm>
              <a:off x="43942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z/</a:t>
              </a:r>
            </a:p>
          </p:txBody>
        </p:sp>
        <p:pic>
          <p:nvPicPr>
            <p:cNvPr id="998" name="FileIcon28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68814C46-F717-A5D2-3D69-06D67552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0" y="2387600"/>
              <a:ext cx="749873" cy="763657"/>
            </a:xfrm>
            <a:prstGeom prst="rect">
              <a:avLst/>
            </a:prstGeom>
          </p:spPr>
        </p:pic>
        <p:sp>
          <p:nvSpPr>
            <p:cNvPr id="1000" name="FileLabel28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B79E6775-B378-1B2F-CC0A-15F45DC6D33F}"/>
                </a:ext>
              </a:extLst>
            </p:cNvPr>
            <p:cNvSpPr txBox="1"/>
            <p:nvPr/>
          </p:nvSpPr>
          <p:spPr>
            <a:xfrm>
              <a:off x="54610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sup.png</a:t>
              </a:r>
            </a:p>
          </p:txBody>
        </p:sp>
        <p:pic>
          <p:nvPicPr>
            <p:cNvPr id="1003" name="FileIcon29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FE43B463-2308-5D0A-1F46-C4E15E3B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800" y="2387600"/>
              <a:ext cx="760563" cy="777402"/>
            </a:xfrm>
            <a:prstGeom prst="rect">
              <a:avLst/>
            </a:prstGeom>
          </p:spPr>
        </p:pic>
        <p:sp>
          <p:nvSpPr>
            <p:cNvPr id="1005" name="FileLabel29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39B8267D-CA2B-E6BF-4D70-672942D862E8}"/>
                </a:ext>
              </a:extLst>
            </p:cNvPr>
            <p:cNvSpPr txBox="1"/>
            <p:nvPr/>
          </p:nvSpPr>
          <p:spPr>
            <a:xfrm>
              <a:off x="65278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lol.pres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 flip="none" rotWithShape="1">
            <a:gsLst>
              <a:gs pos="0">
                <a:schemeClr val="accent1">
                  <a:lumMod val="50000"/>
                  <a:alpha val="70000"/>
                </a:schemeClr>
              </a:gs>
              <a:gs pos="50000">
                <a:schemeClr val="accent5">
                  <a:lumMod val="75000"/>
                  <a:alpha val="70000"/>
                </a:schemeClr>
              </a:gs>
              <a:gs pos="49000">
                <a:schemeClr val="accent1">
                  <a:lumMod val="75000"/>
                  <a:alpha val="70000"/>
                </a:schemeClr>
              </a:gs>
              <a:gs pos="100000">
                <a:schemeClr val="accent5">
                  <a:lumMod val="50000"/>
                  <a:alpha val="7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endParaRPr lang="et-EE" kern="0" dirty="0">
              <a:solidFill>
                <a:prstClr val="white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Shell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11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rgbClr val="455F5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18:53</a:t>
            </a:r>
            <a:endParaRPr lang="et-E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11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991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5739" name="TaskbarBackup" hidden="1">
            <a:extLst>
              <a:ext uri="{FF2B5EF4-FFF2-40B4-BE49-F238E27FC236}">
                <a16:creationId xmlns:a16="http://schemas.microsoft.com/office/drawing/2014/main" id="{9666BCAF-9AB9-83DE-772E-0A350A165191}"/>
              </a:ext>
            </a:extLst>
          </p:cNvPr>
          <p:cNvSpPr/>
          <p:nvPr/>
        </p:nvSpPr>
        <p:spPr>
          <a:xfrm>
            <a:off x="-24028" y="6982737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145790" name="TaskIcon:1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DE69241E-7480-39B6-63A6-3B27183D5DE9}"/>
              </a:ext>
            </a:extLst>
          </p:cNvPr>
          <p:cNvSpPr/>
          <p:nvPr/>
        </p:nvSpPr>
        <p:spPr>
          <a:xfrm>
            <a:off x="828786" y="6521410"/>
            <a:ext cx="173207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tx1">
                  <a:alpha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Shell</a:t>
            </a:r>
            <a:endParaRPr lang="et-E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Saving...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9723" name="RegularApp:11">
            <a:extLst>
              <a:ext uri="{FF2B5EF4-FFF2-40B4-BE49-F238E27FC236}">
                <a16:creationId xmlns:a16="http://schemas.microsoft.com/office/drawing/2014/main" id="{901402EC-D9C8-6E4C-F723-928DA255FD8E}"/>
              </a:ext>
            </a:extLst>
          </p:cNvPr>
          <p:cNvGrpSpPr/>
          <p:nvPr/>
        </p:nvGrpSpPr>
        <p:grpSpPr>
          <a:xfrm>
            <a:off x="2615035" y="1810708"/>
            <a:ext cx="6154021" cy="4025958"/>
            <a:chOff x="3172247" y="1566233"/>
            <a:chExt cx="6154021" cy="4025958"/>
          </a:xfrm>
        </p:grpSpPr>
        <p:sp>
          <p:nvSpPr>
            <p:cNvPr id="19717" name="WindowFrameAppShell:11">
              <a:hlinkHover r:id="" action="ppaction://macro?name=IntResetDragSize"/>
              <a:extLst>
                <a:ext uri="{FF2B5EF4-FFF2-40B4-BE49-F238E27FC236}">
                  <a16:creationId xmlns:a16="http://schemas.microsoft.com/office/drawing/2014/main" id="{26BFE493-E149-2E45-DB73-9B3E7C2E2A04}"/>
                </a:ext>
              </a:extLst>
            </p:cNvPr>
            <p:cNvSpPr/>
            <p:nvPr/>
          </p:nvSpPr>
          <p:spPr>
            <a:xfrm>
              <a:off x="3172247" y="1566233"/>
              <a:ext cx="6133483" cy="4004317"/>
            </a:xfrm>
            <a:prstGeom prst="roundRect">
              <a:avLst>
                <a:gd name="adj" fmla="val 1699"/>
              </a:avLst>
            </a:prstGeom>
            <a:gradFill flip="none"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  <a:tileRect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719" name="WindowTitleAppShell:1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C13AA02-E814-5770-F6B0-4ADFEF6FBD33}"/>
                </a:ext>
              </a:extLst>
            </p:cNvPr>
            <p:cNvSpPr txBox="1"/>
            <p:nvPr/>
          </p:nvSpPr>
          <p:spPr>
            <a:xfrm>
              <a:off x="3259077" y="1566233"/>
              <a:ext cx="4880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Shell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712" name="WindowAppShell:11">
              <a:extLst>
                <a:ext uri="{FF2B5EF4-FFF2-40B4-BE49-F238E27FC236}">
                  <a16:creationId xmlns:a16="http://schemas.microsoft.com/office/drawing/2014/main" id="{8FD8F4F2-DDB7-646D-1293-C3E8891D65B9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713" name="AXTextBox1AppShell:11">
              <a:extLst>
                <a:ext uri="{FF2B5EF4-FFF2-40B4-BE49-F238E27FC236}">
                  <a16:creationId xmlns:a16="http://schemas.microsoft.com/office/drawing/2014/main" id="{F86EB140-DFC0-14DD-ECE2-9AAB1D0B3223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9714" name="HandleAppShell:1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A1C40CF-DF0B-5AA2-07DB-9F11F5306A05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715" name="OutputAppShell:11">
              <a:extLst>
                <a:ext uri="{FF2B5EF4-FFF2-40B4-BE49-F238E27FC236}">
                  <a16:creationId xmlns:a16="http://schemas.microsoft.com/office/drawing/2014/main" id="{DAC6FE56-C20F-D0F9-3ECD-8C323399D0D2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Sunlight Shell!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Type ‘help’ and press &lt;Enter&gt; to see available commands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launch [AppName], launch Message [text] [title] [Info/Error/Exclamation], clear, applist, proclist, killapp [PID], print [message], color [00-FF], whoami, time, reboot [recovery], hibernate, shutdown, logout, exit, login [username] [password], getconfig [Key], getuconfig [Key], setconfig [Key]=[Value], setuconfig [Key]=[Value], setfactoryconfig, delconfig [key], deluconfig [key], sleep [n], set [key]=[value], unset [key], getbootscreen [0/1/2] [PID], setbootscreen [0/1/2] [PID], dir [directory], type [file path], deltree [directory], fullscreen, setbootdelay [secs], getbootdelay</a:t>
              </a:r>
              <a:endParaRPr lang="et-EE" sz="1050" kern="0" dirty="0">
                <a:ln w="38100">
                  <a:noFill/>
                </a:ln>
                <a:solidFill>
                  <a:srgbClr val="C0C0C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20" name="CloseAppShell:11">
              <a:hlinkClick r:id="" action="ppaction://macro?name=CloseWindow"/>
              <a:hlinkHover r:id="" action="ppaction://macro?name=IntResetDragSize"/>
              <a:extLst>
                <a:ext uri="{FF2B5EF4-FFF2-40B4-BE49-F238E27FC236}">
                  <a16:creationId xmlns:a16="http://schemas.microsoft.com/office/drawing/2014/main" id="{F2F64271-A313-D284-B8CD-E1C0FED3E69E}"/>
                </a:ext>
              </a:extLst>
            </p:cNvPr>
            <p:cNvSpPr/>
            <p:nvPr/>
          </p:nvSpPr>
          <p:spPr>
            <a:xfrm>
              <a:off x="8679150" y="1566233"/>
              <a:ext cx="539750" cy="28829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9722" name="MinimizeAppShell:11">
              <a:hlinkClick r:id="" action="ppaction://macro?name=MinimizeWindow"/>
              <a:hlinkHover r:id="" action="ppaction://macro?name=IntResetDragSize"/>
              <a:extLst>
                <a:ext uri="{FF2B5EF4-FFF2-40B4-BE49-F238E27FC236}">
                  <a16:creationId xmlns:a16="http://schemas.microsoft.com/office/drawing/2014/main" id="{37108B06-9F37-2A6D-9012-8F3E73F2B4C4}"/>
                </a:ext>
              </a:extLst>
            </p:cNvPr>
            <p:cNvSpPr/>
            <p:nvPr/>
          </p:nvSpPr>
          <p:spPr>
            <a:xfrm>
              <a:off x="8139400" y="1566233"/>
              <a:ext cx="539750" cy="288290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962680" imgH="324000"/>
        </mc:Choice>
        <mc:Fallback>
          <p:control name="AxTextBox" r:id="rId1" imgW="5962680" imgH="324000">
            <p:pic>
              <p:nvPicPr>
                <p:cNvPr id="20030" name="AxTextBox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9418" y="5407839"/>
                  <a:ext cx="5962270" cy="32427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93966" y="1457000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Shutting down...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5D7C27"/>
                    </a:solidFill>
                  </a:ln>
                  <a:effectLst>
                    <a:glow rad="63500">
                      <a:srgbClr val="5D7C27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23177" name="AppGallery" hidden="1">
            <a:extLst>
              <a:ext uri="{FF2B5EF4-FFF2-40B4-BE49-F238E27FC236}">
                <a16:creationId xmlns:a16="http://schemas.microsoft.com/office/drawing/2014/main" id="{089AC478-A62C-9221-AFCC-540FA54C6FC6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23178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BE1C5F-702B-AE72-0B69-D7FF9E8951C5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79" name="WindowAppGallery_" hidden="1">
              <a:extLst>
                <a:ext uri="{FF2B5EF4-FFF2-40B4-BE49-F238E27FC236}">
                  <a16:creationId xmlns:a16="http://schemas.microsoft.com/office/drawing/2014/main" id="{501EF85F-A326-CA84-6797-A894EA0DCE94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80" name="TitleLabelAppGallery_" hidden="1">
              <a:extLst>
                <a:ext uri="{FF2B5EF4-FFF2-40B4-BE49-F238E27FC236}">
                  <a16:creationId xmlns:a16="http://schemas.microsoft.com/office/drawing/2014/main" id="{966FC5E6-2E0C-8A04-CABE-D0E8B671A7BB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23181" name="Pic1AppGallery_" hidden="1">
              <a:extLst>
                <a:ext uri="{FF2B5EF4-FFF2-40B4-BE49-F238E27FC236}">
                  <a16:creationId xmlns:a16="http://schemas.microsoft.com/office/drawing/2014/main" id="{EC1EC8C7-872E-C282-8C15-36BE6BBDB361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2" name="Pic2AppGallery_" hidden="1">
              <a:extLst>
                <a:ext uri="{FF2B5EF4-FFF2-40B4-BE49-F238E27FC236}">
                  <a16:creationId xmlns:a16="http://schemas.microsoft.com/office/drawing/2014/main" id="{8A9FED99-236D-2258-EFB4-282B57D4E45C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3" name="Pic3AppGallery_" hidden="1">
              <a:extLst>
                <a:ext uri="{FF2B5EF4-FFF2-40B4-BE49-F238E27FC236}">
                  <a16:creationId xmlns:a16="http://schemas.microsoft.com/office/drawing/2014/main" id="{DCC88DE1-D8B8-16B9-0F05-0BA8B36873A5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4" name="Pic4AppGallery_" hidden="1">
              <a:extLst>
                <a:ext uri="{FF2B5EF4-FFF2-40B4-BE49-F238E27FC236}">
                  <a16:creationId xmlns:a16="http://schemas.microsoft.com/office/drawing/2014/main" id="{36023029-2B28-5F76-8CB2-4B460897B62F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5" name="Pic5AppGallery_" hidden="1">
              <a:extLst>
                <a:ext uri="{FF2B5EF4-FFF2-40B4-BE49-F238E27FC236}">
                  <a16:creationId xmlns:a16="http://schemas.microsoft.com/office/drawing/2014/main" id="{D4A07485-117D-5DCB-1AF6-581CFC3E0763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6" name="Pic6AppGallery_" hidden="1">
              <a:extLst>
                <a:ext uri="{FF2B5EF4-FFF2-40B4-BE49-F238E27FC236}">
                  <a16:creationId xmlns:a16="http://schemas.microsoft.com/office/drawing/2014/main" id="{04D01FF4-4DBC-7F77-2B66-0FF7F74EC3D6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7" name="Pic7AppGallery_" hidden="1">
              <a:extLst>
                <a:ext uri="{FF2B5EF4-FFF2-40B4-BE49-F238E27FC236}">
                  <a16:creationId xmlns:a16="http://schemas.microsoft.com/office/drawing/2014/main" id="{70250404-C7E6-3BB2-F20D-730380C9A2EE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8" name="Pic8AppGallery_" hidden="1">
              <a:extLst>
                <a:ext uri="{FF2B5EF4-FFF2-40B4-BE49-F238E27FC236}">
                  <a16:creationId xmlns:a16="http://schemas.microsoft.com/office/drawing/2014/main" id="{22C2EF9B-6126-7F3A-BE78-21D7D5A32988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9" name="Pic9AppGallery_" hidden="1">
              <a:extLst>
                <a:ext uri="{FF2B5EF4-FFF2-40B4-BE49-F238E27FC236}">
                  <a16:creationId xmlns:a16="http://schemas.microsoft.com/office/drawing/2014/main" id="{35E6AA49-5278-A1CF-4AD0-69E8118249C1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90" name="Button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5DD45278-2420-936E-BC03-9FDBB7EC7084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3191" name="Button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E45AFB51-FC62-789B-EF81-24189B15EBA7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23448" name="AppFiles" hidden="1">
            <a:extLst>
              <a:ext uri="{FF2B5EF4-FFF2-40B4-BE49-F238E27FC236}">
                <a16:creationId xmlns:a16="http://schemas.microsoft.com/office/drawing/2014/main" id="{06A6D161-2C2D-5356-9EA9-08ADB12A90DF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23449" name="WindowAppFiles_" hidden="1">
              <a:extLst>
                <a:ext uri="{FF2B5EF4-FFF2-40B4-BE49-F238E27FC236}">
                  <a16:creationId xmlns:a16="http://schemas.microsoft.com/office/drawing/2014/main" id="{DA48C5B0-83EA-0A3E-8BB8-0395225953F5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50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FF12F72-3B65-E815-C27E-5B9673334C44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51" name="TopPanelAppFiles_" hidden="1">
              <a:extLst>
                <a:ext uri="{FF2B5EF4-FFF2-40B4-BE49-F238E27FC236}">
                  <a16:creationId xmlns:a16="http://schemas.microsoft.com/office/drawing/2014/main" id="{F3C08A8D-F7F4-2ED1-9691-3EAE14EAA56A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452" name="BottomPanelAppFiles_" hidden="1">
              <a:extLst>
                <a:ext uri="{FF2B5EF4-FFF2-40B4-BE49-F238E27FC236}">
                  <a16:creationId xmlns:a16="http://schemas.microsoft.com/office/drawing/2014/main" id="{01860F32-9DE0-EE1F-DB38-DF2ADB84F633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23453" name="Button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1469EE68-F551-9EF5-26DE-D33B1F8F3EF4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54" name="Button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75FB63B2-53F5-555F-A03E-378A9670E213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23455" name="LeftPanelAppFiles_" hidden="1">
              <a:extLst>
                <a:ext uri="{FF2B5EF4-FFF2-40B4-BE49-F238E27FC236}">
                  <a16:creationId xmlns:a16="http://schemas.microsoft.com/office/drawing/2014/main" id="{F365418F-104A-06AB-2166-F0C89EEBC4CD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23456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D95D8771-CD9E-8BE8-AD19-E6AA7001A16B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457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648F9487-7F0D-E6D8-3B1E-9C61424B26A5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23458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9BDF22CD-B9E1-C208-763F-E5FFA84DCF82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23459" name="PropertiesAppFiles_" hidden="1">
              <a:extLst>
                <a:ext uri="{FF2B5EF4-FFF2-40B4-BE49-F238E27FC236}">
                  <a16:creationId xmlns:a16="http://schemas.microsoft.com/office/drawing/2014/main" id="{43EC1F07-E73E-AE2C-011C-ED612213818F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23460" name="Button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95786BA-E5E8-09A1-3788-5130DF9BAC40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61" name="Button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21902C80-BCCD-60CD-99AE-F759EBDD77BD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23462" name="SelectModeLabelAppFiles_" hidden="1">
              <a:extLst>
                <a:ext uri="{FF2B5EF4-FFF2-40B4-BE49-F238E27FC236}">
                  <a16:creationId xmlns:a16="http://schemas.microsoft.com/office/drawing/2014/main" id="{17C14B4D-24CA-BDA0-24C7-2AB629BBA7AC}"/>
                </a:ext>
              </a:extLst>
            </p:cNvPr>
            <p:cNvSpPr txBox="1"/>
            <p:nvPr/>
          </p:nvSpPr>
          <p:spPr>
            <a:xfrm>
              <a:off x="1940402" y="5061635"/>
              <a:ext cx="1105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23463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F7A33C54-41E8-5F65-DABA-10684FF4DF06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464" name="SelectedFileAppFIles_AppFiles_" hidden="1">
              <a:extLst>
                <a:ext uri="{FF2B5EF4-FFF2-40B4-BE49-F238E27FC236}">
                  <a16:creationId xmlns:a16="http://schemas.microsoft.com/office/drawing/2014/main" id="{3FBCDBB5-5742-E362-DDD7-090EC8A08DD2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23465" name="InnerWindowAppFiles_" hidden="1">
              <a:extLst>
                <a:ext uri="{FF2B5EF4-FFF2-40B4-BE49-F238E27FC236}">
                  <a16:creationId xmlns:a16="http://schemas.microsoft.com/office/drawing/2014/main" id="{037C423B-DCC0-B1AD-AD00-85E563538620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466" name="Button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C865E206-63C6-EA42-0884-8422F34B2121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23467" name="Button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F54CE8D-3341-7CA2-EF31-BCF79AEF97EB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23468" name="Button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2AA7A21-FA50-BABF-C46D-C2D0049B8426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23469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BE767080-B624-C85C-E1A2-F7C1C34ED1AB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23470" name="Button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98A19166-EDDD-76E4-FF8C-D81F7BF09D6D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23471" name="Button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E1FAE1C0-9826-2646-0DAF-B1DB2212BAAF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23472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CBA41A4D-26F1-9B7E-D1F4-CD54DD4A1F6D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23550" name="AppInputBox" hidden="1">
            <a:extLst>
              <a:ext uri="{FF2B5EF4-FFF2-40B4-BE49-F238E27FC236}">
                <a16:creationId xmlns:a16="http://schemas.microsoft.com/office/drawing/2014/main" id="{23EAB6FE-7EAD-3F4A-EC4A-3F4BE867959A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123551" name="WindowAppInputBox_" hidden="1">
              <a:extLst>
                <a:ext uri="{FF2B5EF4-FFF2-40B4-BE49-F238E27FC236}">
                  <a16:creationId xmlns:a16="http://schemas.microsoft.com/office/drawing/2014/main" id="{A71D37AB-64F4-5F04-25E5-85BAD33B8DE6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2" name="Button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A5AEF77-4117-A876-5F14-F16AA42C8F44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3" name="AXTextBox1AppInputBox_" hidden="1">
              <a:extLst>
                <a:ext uri="{FF2B5EF4-FFF2-40B4-BE49-F238E27FC236}">
                  <a16:creationId xmlns:a16="http://schemas.microsoft.com/office/drawing/2014/main" id="{54840146-1E17-88DA-65E9-6007525A42C4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123554" name="AppMessage" hidden="1">
            <a:extLst>
              <a:ext uri="{FF2B5EF4-FFF2-40B4-BE49-F238E27FC236}">
                <a16:creationId xmlns:a16="http://schemas.microsoft.com/office/drawing/2014/main" id="{A36C7472-25A1-2AD0-6EAC-933F73EB6346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123555" name="WindowAppMessage_" hidden="1">
              <a:extLst>
                <a:ext uri="{FF2B5EF4-FFF2-40B4-BE49-F238E27FC236}">
                  <a16:creationId xmlns:a16="http://schemas.microsoft.com/office/drawing/2014/main" id="{F1789E66-E80A-9708-6D0D-84C81B558CD4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Theme applied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6" name="Button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7950B39-ABB7-9C31-3339-737BC53D6255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7" name="ExclamationAppMessage_" hidden="1">
              <a:extLst>
                <a:ext uri="{FF2B5EF4-FFF2-40B4-BE49-F238E27FC236}">
                  <a16:creationId xmlns:a16="http://schemas.microsoft.com/office/drawing/2014/main" id="{3400D6A1-2FCE-3E78-20D5-4D3A92814039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8" name="ErrorAppMessage_" hidden="1">
              <a:extLst>
                <a:ext uri="{FF2B5EF4-FFF2-40B4-BE49-F238E27FC236}">
                  <a16:creationId xmlns:a16="http://schemas.microsoft.com/office/drawing/2014/main" id="{FEF929CE-B7F4-1841-12D6-BF054809FC78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9" name="InfoAppMessage_" hidden="1">
              <a:extLst>
                <a:ext uri="{FF2B5EF4-FFF2-40B4-BE49-F238E27FC236}">
                  <a16:creationId xmlns:a16="http://schemas.microsoft.com/office/drawing/2014/main" id="{15322881-56CD-940F-91CF-95D5BA3116B4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AppModalFiles" hidden="1">
            <a:extLst>
              <a:ext uri="{FF2B5EF4-FFF2-40B4-BE49-F238E27FC236}">
                <a16:creationId xmlns:a16="http://schemas.microsoft.com/office/drawing/2014/main" id="{39AD416C-D4AC-6624-9D27-86B5413DCF55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3" name="WindowAppModalFiles_" hidden="1">
              <a:extLst>
                <a:ext uri="{FF2B5EF4-FFF2-40B4-BE49-F238E27FC236}">
                  <a16:creationId xmlns:a16="http://schemas.microsoft.com/office/drawing/2014/main" id="{4DA780DF-E4D5-5C8D-211E-1D527CA31022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TopPanelAppModalFiles_" hidden="1">
              <a:extLst>
                <a:ext uri="{FF2B5EF4-FFF2-40B4-BE49-F238E27FC236}">
                  <a16:creationId xmlns:a16="http://schemas.microsoft.com/office/drawing/2014/main" id="{8CC4C7EF-C78E-9EB4-2746-D2120130E4D7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Button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1E1308A-EF82-C961-1A6B-179856BFD998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" name="Button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E32313F3-78DD-B2C6-36B8-AA8C382B096F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7" name="PathAppModalFiles_" hidden="1">
              <a:extLst>
                <a:ext uri="{FF2B5EF4-FFF2-40B4-BE49-F238E27FC236}">
                  <a16:creationId xmlns:a16="http://schemas.microsoft.com/office/drawing/2014/main" id="{FBA8848E-D48F-EF91-E86F-990B5D6F8864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utton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8A6E8A18-7D2D-E57D-3109-9E4CA51AC0C7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" name="Button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26B6FED-C4D4-7877-482F-3F0B32C4F66E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0" name="SelectedFileAppModalFIles_AppModalFiles_" hidden="1">
              <a:extLst>
                <a:ext uri="{FF2B5EF4-FFF2-40B4-BE49-F238E27FC236}">
                  <a16:creationId xmlns:a16="http://schemas.microsoft.com/office/drawing/2014/main" id="{67F1D8D6-E0B6-C36A-BE77-A602F48C0540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" name="InnerWindowAppModalFiles_" hidden="1">
              <a:extLst>
                <a:ext uri="{FF2B5EF4-FFF2-40B4-BE49-F238E27FC236}">
                  <a16:creationId xmlns:a16="http://schemas.microsoft.com/office/drawing/2014/main" id="{24D8C783-B8EC-E563-C06E-E3D63D05CAE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" name="BottomPanelAppModalFiles_" hidden="1">
              <a:extLst>
                <a:ext uri="{FF2B5EF4-FFF2-40B4-BE49-F238E27FC236}">
                  <a16:creationId xmlns:a16="http://schemas.microsoft.com/office/drawing/2014/main" id="{1FB82135-875C-74CB-5C28-7E743D770ECB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13" name="AXTextBox1AppModalFiles_" hidden="1">
              <a:extLst>
                <a:ext uri="{FF2B5EF4-FFF2-40B4-BE49-F238E27FC236}">
                  <a16:creationId xmlns:a16="http://schemas.microsoft.com/office/drawing/2014/main" id="{094BF280-ED47-193A-D846-8DB67A9592A2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Button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68A60AC-4066-B110-1183-0B48D74CA97A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15" name="Button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B1F8B4FB-A82B-76C0-DF11-8398DA75AA69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7566" name="AppWords" hidden="1">
            <a:extLst>
              <a:ext uri="{FF2B5EF4-FFF2-40B4-BE49-F238E27FC236}">
                <a16:creationId xmlns:a16="http://schemas.microsoft.com/office/drawing/2014/main" id="{C44EEA8B-647F-D109-4F47-890BA5018C42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7567" name="WindowAppWords_" hidden="1">
              <a:extLst>
                <a:ext uri="{FF2B5EF4-FFF2-40B4-BE49-F238E27FC236}">
                  <a16:creationId xmlns:a16="http://schemas.microsoft.com/office/drawing/2014/main" id="{B76022C8-C070-A41A-6C6D-60E3E10C42AC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8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F07AD21-5887-F1FF-F4F2-0BD170F4746D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9" name="WYSIWYGbackdropAppWords_" hidden="1">
              <a:extLst>
                <a:ext uri="{FF2B5EF4-FFF2-40B4-BE49-F238E27FC236}">
                  <a16:creationId xmlns:a16="http://schemas.microsoft.com/office/drawing/2014/main" id="{8D6F7070-951B-1649-CCB0-B2D9E8F8D73F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7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7674D067-AFBA-9A73-99CA-3D90B02F5CFF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757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61FCE67-0BB5-7007-9BFC-9B73B1A59090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757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7EF53AB2-73A8-892B-048D-C7E53352582B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757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B8B4F42B-C0A7-C5E1-BFE0-F4A1CD41C052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757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7BCEFC9A-C587-F6C5-16C0-2941E61E22A7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7575" name="Button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30795D97-8FA3-6929-6199-F20CC2FCF336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7576" name="Button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8BB13E6-6101-373E-C71A-7DC020F4D249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7577" name="Button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CDACFA5E-1BE4-6B77-9DA5-060203CA9E9E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7578" name="Button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B1E8C85A-4ED9-03AF-141C-98E7AB40183F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757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21ACA835-AFA5-EFBC-6951-AE5A875E8C8F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19D935A4-200D-E283-99E6-D046A809B006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3C7D7F45-7ACE-DE48-2383-3F80E650A078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2" name="Button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EAAF2E99-92B8-34E3-BD92-FD9090B7CE5E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7583" name="Button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10EB3862-222B-E119-45B8-1201A57F925C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7888" name="Button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629D6CF1-71E1-53D6-3A44-BE0FA4814B64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7889" name="SizeLabelAppWords_" hidden="1">
              <a:extLst>
                <a:ext uri="{FF2B5EF4-FFF2-40B4-BE49-F238E27FC236}">
                  <a16:creationId xmlns:a16="http://schemas.microsoft.com/office/drawing/2014/main" id="{981964F5-2781-DE35-3AB7-C7923B004153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7890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F7236AE-EAE7-7133-0887-8694D4E2A1A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1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0737D83-69D2-76B2-AF8B-2969C8D4F91B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2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AEB211A-E003-E7EA-1DEA-BF915C45BD7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3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16A2286-16E4-F2AD-F18E-CF40F197A94C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4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883A927-E4B6-CAB3-A7DB-805F4458717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5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F46BF8E6-EA9F-1BEF-D83C-C5C8C03C952C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6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7FFAAF7-2F77-CA40-6846-39386622D050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7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EB55776-9786-2B30-70C0-BDAEA70BAB5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8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F0DEA0-CAAF-CB17-7143-FF2F2FF0024A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9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AD1B521-B6CE-B424-15C4-1DD27C81ECEE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0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FCD30493-6930-0FA7-104E-A1183AAE5D08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7901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408065DA-FB28-CF5A-A23B-C4C5A0784CF3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77902" name="DummyShapeAppWords_" hidden="1">
              <a:extLst>
                <a:ext uri="{FF2B5EF4-FFF2-40B4-BE49-F238E27FC236}">
                  <a16:creationId xmlns:a16="http://schemas.microsoft.com/office/drawing/2014/main" id="{EFA2EEBE-679D-BD23-3748-0E827612997F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3" name="AXTextBox2AppWords_" hidden="1">
              <a:extLst>
                <a:ext uri="{FF2B5EF4-FFF2-40B4-BE49-F238E27FC236}">
                  <a16:creationId xmlns:a16="http://schemas.microsoft.com/office/drawing/2014/main" id="{ED7CB26F-2B9B-14E1-277B-ADB9B39EB287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904" name="AssocIconAppWords_" hidden="1">
              <a:extLst>
                <a:ext uri="{FF2B5EF4-FFF2-40B4-BE49-F238E27FC236}">
                  <a16:creationId xmlns:a16="http://schemas.microsoft.com/office/drawing/2014/main" id="{AD340D4A-20CF-EF42-31FF-3E31A6FF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23991" name="AppGuess" hidden="1">
            <a:extLst>
              <a:ext uri="{FF2B5EF4-FFF2-40B4-BE49-F238E27FC236}">
                <a16:creationId xmlns:a16="http://schemas.microsoft.com/office/drawing/2014/main" id="{D5661C30-D600-54A4-7ECB-5367F853F59A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123992" name="WindowAppGuess_" hidden="1">
              <a:extLst>
                <a:ext uri="{FF2B5EF4-FFF2-40B4-BE49-F238E27FC236}">
                  <a16:creationId xmlns:a16="http://schemas.microsoft.com/office/drawing/2014/main" id="{A4B579FC-49A8-47A3-EF29-8B4520A88877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3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E12E784-B409-7741-B251-FF0643643FEE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4" name="Button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F0C9F8FC-5C4B-C692-7B82-3DF72146E17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123995" name="Button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E42DFAAF-BC07-48E4-5536-8EBB6BD0680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23996" name="Button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FB9BC3EF-9BE3-61D6-DEF7-2373DBF5231B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123997" name="Button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60A7DAD9-5DFE-3525-0FCA-EA81187A5500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123998" name="Button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0F09FAAC-62B4-8C99-920D-DE3E898D7DE4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123999" name="Shape11AppGuess_" hidden="1">
              <a:extLst>
                <a:ext uri="{FF2B5EF4-FFF2-40B4-BE49-F238E27FC236}">
                  <a16:creationId xmlns:a16="http://schemas.microsoft.com/office/drawing/2014/main" id="{73B7F5B1-4D45-17CB-D894-A99C2F9ADD73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28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124231" name="AppTaskmgr" hidden="1">
            <a:extLst>
              <a:ext uri="{FF2B5EF4-FFF2-40B4-BE49-F238E27FC236}">
                <a16:creationId xmlns:a16="http://schemas.microsoft.com/office/drawing/2014/main" id="{DE84CD83-A8D8-0865-109E-4FB429CA8262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124232" name="WindowAppTaskmgr_" hidden="1">
              <a:extLst>
                <a:ext uri="{FF2B5EF4-FFF2-40B4-BE49-F238E27FC236}">
                  <a16:creationId xmlns:a16="http://schemas.microsoft.com/office/drawing/2014/main" id="{736A9900-6D61-EE53-EA00-BF14AE76BF67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124233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11DA60F-F3E1-5DA9-DE8B-C57B09233BBA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4" name="Button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2D743E2-62F1-0A32-C5AE-626F3488875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124235" name="Proc1AppTaskmgr_" hidden="1">
              <a:extLst>
                <a:ext uri="{FF2B5EF4-FFF2-40B4-BE49-F238E27FC236}">
                  <a16:creationId xmlns:a16="http://schemas.microsoft.com/office/drawing/2014/main" id="{B82FABA0-8DB3-78CF-86F0-41443FC71D8F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6" name="Proc2AppTaskmgr_" hidden="1">
              <a:extLst>
                <a:ext uri="{FF2B5EF4-FFF2-40B4-BE49-F238E27FC236}">
                  <a16:creationId xmlns:a16="http://schemas.microsoft.com/office/drawing/2014/main" id="{7D105A50-71CF-1CCA-E0F0-4062E45FD551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7" name="Proc3AppTaskmgr_" hidden="1">
              <a:extLst>
                <a:ext uri="{FF2B5EF4-FFF2-40B4-BE49-F238E27FC236}">
                  <a16:creationId xmlns:a16="http://schemas.microsoft.com/office/drawing/2014/main" id="{6446D94C-F8E9-3F1F-BDD2-EAF39924E098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8" name="Proc4AppTaskmgr_" hidden="1">
              <a:extLst>
                <a:ext uri="{FF2B5EF4-FFF2-40B4-BE49-F238E27FC236}">
                  <a16:creationId xmlns:a16="http://schemas.microsoft.com/office/drawing/2014/main" id="{E72AA8FC-A4D3-5F90-CE53-C9E8EC2CDA3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9" name="Proc5AppTaskmgr_" hidden="1">
              <a:extLst>
                <a:ext uri="{FF2B5EF4-FFF2-40B4-BE49-F238E27FC236}">
                  <a16:creationId xmlns:a16="http://schemas.microsoft.com/office/drawing/2014/main" id="{38296A2A-B844-F48C-A0BC-20732C4D0D97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0" name="Proc6AppTaskmgr_" hidden="1">
              <a:extLst>
                <a:ext uri="{FF2B5EF4-FFF2-40B4-BE49-F238E27FC236}">
                  <a16:creationId xmlns:a16="http://schemas.microsoft.com/office/drawing/2014/main" id="{06B9D798-4BC5-67DB-E006-7BA5E0EF9F1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1" name="Proc7AppTaskmgr_" hidden="1">
              <a:extLst>
                <a:ext uri="{FF2B5EF4-FFF2-40B4-BE49-F238E27FC236}">
                  <a16:creationId xmlns:a16="http://schemas.microsoft.com/office/drawing/2014/main" id="{4A8CDAF6-EB29-BB5F-DAF7-A222359D2260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2" name="Proc8AppTaskmgr_" hidden="1">
              <a:extLst>
                <a:ext uri="{FF2B5EF4-FFF2-40B4-BE49-F238E27FC236}">
                  <a16:creationId xmlns:a16="http://schemas.microsoft.com/office/drawing/2014/main" id="{8ED5AD8D-2EC9-2504-F5C1-37EF35383C3F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3" name="Proc9AppTaskmgr_" hidden="1">
              <a:extLst>
                <a:ext uri="{FF2B5EF4-FFF2-40B4-BE49-F238E27FC236}">
                  <a16:creationId xmlns:a16="http://schemas.microsoft.com/office/drawing/2014/main" id="{038BEA89-59A1-0CB0-00B3-40CFEE6EA382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4" name="Proc10AppTaskmgr_" hidden="1">
              <a:extLst>
                <a:ext uri="{FF2B5EF4-FFF2-40B4-BE49-F238E27FC236}">
                  <a16:creationId xmlns:a16="http://schemas.microsoft.com/office/drawing/2014/main" id="{87ACADCC-70AA-F4A8-6908-4F33B8E8A29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4500" name="AppPaint" hidden="1">
            <a:extLst>
              <a:ext uri="{FF2B5EF4-FFF2-40B4-BE49-F238E27FC236}">
                <a16:creationId xmlns:a16="http://schemas.microsoft.com/office/drawing/2014/main" id="{45E6AC5E-F588-BE38-E82E-E1F690F4A838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12450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ABA1799-8ABA-CBDD-49D7-1FB5EA6D0577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502" name="WindowAppPaint_" hidden="1">
              <a:extLst>
                <a:ext uri="{FF2B5EF4-FFF2-40B4-BE49-F238E27FC236}">
                  <a16:creationId xmlns:a16="http://schemas.microsoft.com/office/drawing/2014/main" id="{711A2916-5970-7848-1525-F4928BCF5740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4503" name="Shape6AppPaint_" hidden="1">
              <a:extLst>
                <a:ext uri="{FF2B5EF4-FFF2-40B4-BE49-F238E27FC236}">
                  <a16:creationId xmlns:a16="http://schemas.microsoft.com/office/drawing/2014/main" id="{85974347-9E50-8FFA-862C-B049D70A82C2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124512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9291B6-122A-5EF2-8B42-0E1B9DAED59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3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E51063-1A56-E7A1-A852-6E78304E1CE2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4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53C904-9E83-E499-FA2F-12DB7635374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5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FCEF8A-558F-1BE1-98F5-50D2C57E0567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6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5F2B53-3870-26FF-1133-847857D54F72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7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035CD0-8C36-9AF2-15F4-9D134F04003B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8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B5D25F-E463-C2E5-9CE8-E5F4891A620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9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9669E-F891-3BDB-4CEF-94B515D616A7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0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1F7324-F218-3543-5ABF-428F8C47FE74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1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39FD3-9046-EC26-6F35-1D4E6B51FF3E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2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5519A8-7E9A-4123-58F0-27EF144B03C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3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B87AC-FF79-939F-FFAA-2AC1BAC3EE17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4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D4A11D-5EC0-2B56-11CE-B45808A1D07C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5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E40DF5-CFFF-A281-9C37-22493CCAEB99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6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32C15-78B8-1E89-C981-EBD780ABADD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7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E73F0C-4836-49E6-CF66-2B4903ACE829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8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8093BD-CD12-27E4-AAD0-02033A1FE3A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9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B5F2F5-9787-D1F7-5698-4283651F17F8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0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893CE3-C641-DD46-BFB3-CD5F815968B3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1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00786-F85E-1452-CB66-295CB262B5AE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2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151B4D-6816-3522-C3EB-CAF931A11949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3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0E892B-F3FD-B78F-1839-941CBB5B279C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4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BB0090-5775-BB1B-7C3B-2D85A83E3963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5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B1A98-DCE8-FE95-E279-288C6BB26A9E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6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D204D0-B485-E62B-F249-F5E892104C7A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7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06983C-B8CF-3E52-CA0E-A20AACA1AF9A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8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EA421E-C836-6A6F-FDEA-11EEE5F443C4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9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4F978-61B0-C4B5-3E0A-4ED383E4286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0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5691F-0230-0726-ABD0-E594097C5E0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1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632EC-FA45-1D7D-5426-4F937C5D84E1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2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47EA33-8CCB-95FF-D045-CA0D6D16743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3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B8ED0C-0C59-E0BB-3729-51E49EAA7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4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D31A70-F375-4155-E987-E2D48C82A61D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5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AF59BB-95F6-36DD-A9C6-3DE8F70BAAC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6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67527-C7B4-0BCF-D1CB-83B4FF7AC950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7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C596EF-5B42-DD6B-8617-12185945A10F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8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F669DE-33DE-8309-FAC7-F1F6894F81A9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9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1C26-8C5D-9504-7DA3-01347796FCC5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0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6F9CB-FF6F-B41C-2F20-775089C7FE5C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1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95DB2-4084-5930-E407-1C04E50AEC4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2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CC844B-72D1-0183-A9CC-0C649CD6BA90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3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323F69-6260-491C-6C52-606D918EC378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4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5BB582-0C3E-C1CC-C4B1-780617DF3862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5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94D923-9E65-212E-D8B7-4BB2AD31E7C2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6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8D138-1645-3E65-D85D-B51C6EC82C8A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7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63384E-E19A-004F-FF87-81B369982EBD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8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C49DFF-67C5-9E49-C690-5FAB93B1FF74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9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27738-258D-FB2A-47AE-8BCE2D00998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0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F45EF8-A206-7D00-4BA7-F8CD4E30A909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1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C98F69-9C63-1C55-F05A-65616C00E843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2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6DA3A-5CC1-DD26-A5EF-FE45C66927EE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3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7CC6C7-E0E2-710D-45F3-6BD44A3A5510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4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F7A97C-8E91-BCC0-EF8F-1DF76AEC8386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5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3A79E0-9E02-2353-E121-A7C48A0073E8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6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3D486-AE4B-8774-08F0-C5D5F6C5C8B0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7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322DEE-C70B-610B-81C3-A670C590DFAB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8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8BFC93-ABC0-862E-C0EC-64F7A8F99393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9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16DD6A-5B7B-1663-0135-75F4602997C4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0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3EC9B5-D260-C860-9720-5C67832300F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1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8FF537-B892-69ED-31E5-4009FC5FF09E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2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32F407-21D5-85F3-17D7-0E30E7242D51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3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5034C1-092E-53AD-BD20-837890B7D40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4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37C07-E48D-31D6-6500-1989256CA071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5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95454-B643-3BE3-F56E-3869AC9AF5D1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6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E6AE64-F867-406D-A1BC-A8CD28080A34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7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3EDB0-53A6-CFA6-27E6-1B86EA37BAE9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8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1C7F47-22EB-431D-58C6-2C9C5435E1D1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9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E3BD4-11B8-1318-D9A3-BCDBCE07C19B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0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93D84F-1F74-4B7D-EBF1-E3AC0335F13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1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FAC54-9C3E-1956-D291-3916F55BD63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2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DCD2E6-1A96-46FF-DD38-21C3C14437F3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3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E7ADE-EFA2-701E-4BC9-DC41E85B9935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4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F403-65D9-7049-9020-4EAE0A63B533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5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57B58A-B71F-9240-1DFB-CC980BFD4744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6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F19F85-9469-847E-485F-CEED07CCE4D5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7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F6843-0193-4512-F9FB-36489B31FC7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8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917158-5EEC-AB9C-F908-FBD7BB1AF69E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9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FBA7B-14FC-32E6-ED82-8F63568D9D1A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0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3A1A2-142B-BA05-2962-B20E84CA645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1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9AA800-89A6-03E2-ACD9-4A0CC76F938E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2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286AF9-1810-63C3-1C33-843B97066946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3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D65EC0-B1D9-44F7-0A11-64D95141E63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4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9BC26-E2BA-E1C6-D5A8-6A6376252695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5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7B901F-A22D-7CF8-DD79-FD3FA33F3CBD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6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4B435-1C1E-AF62-AD4E-4E07F2DA291A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7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76378-0F5E-4C8F-18F2-17B4288D411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8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806E78-B6B1-7DF4-2185-72CD92DC9AB8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9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F7CF2-DB93-6EFE-7A54-20DDAA7A8D8E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0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0063D3-23EE-8CD8-FEFC-341A21584859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1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D4470C-6466-A30E-E167-70FED405D01A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2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946B6-9071-8DDD-4B7D-BF39C99F2317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3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1ECCF0-D7B5-047E-675C-CD9F17C3CAF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4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05FB3B-C193-2FC9-9E0C-1D4FC2E8C1A5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5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0EA43-E389-A523-EDA9-2741B961C525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6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C9FAD2-FB35-CBB8-AD5F-0DA1F5B45AF3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7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7A6A5A-021A-74E4-C596-1FEB6E469999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8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CF3CFB-3B35-2F2D-F394-ED82C6992E4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9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B20039-FECD-61C9-7F5F-744F46DDD7D1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0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33BCE-502D-73B0-32B4-F322C2B1129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1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FF5338-B9B0-C83C-6E1D-B3E45D2FDDA6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2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539BCC-785E-D3F5-DFB1-8748DEA91DBD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3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096808-1857-8F72-1DB4-BE33A5D14705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4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E80287-3B78-3EA7-B856-DD36354F23AA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5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0FAD3-099A-0BD3-526B-B81E243888BA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6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4256B-95D3-1F1A-6DE8-AC530E9B3B63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7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E953E1-C15D-CD47-F04C-9D9E5E5E011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8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44149-FC94-63D2-6354-B4DDD00FCD4F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9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D9BDCC-A72A-F1A7-8593-307B2B430BA4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0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8C154F-D497-71A7-01FA-82672D680F02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1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6E56E7-1685-20B7-2AEE-151864B649B2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2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BB2BA-A90F-62A0-CD83-DDA5C096A471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3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C80B8-7F7E-A118-C75B-56B269179F94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4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8CE2A2-6A26-AA07-332F-64D483008E43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5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8BE18-C4D0-D7FD-A4EE-482881D2E9C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6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E65DF7-8ED2-0246-BA57-7BBD31D9DC0D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7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97E939-E0C2-724E-B2AC-A08B975A547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8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C1BD16-159D-042A-DAB8-D19FFBA1541B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9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EB1837-95D7-E9F5-DBDE-5A168F12F9DC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0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1D63B-E55E-620C-14A5-47EC32AD365A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1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4DC7E-C6A8-41AC-A7E5-CAEBB3AE40CE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2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56DF7A-2136-B0C0-AD4E-1D56B1F95C5F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3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F3C433-FB70-8814-FA69-BE9F898769EA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4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151B09-7A04-7BDD-ABA5-29367860996E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5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E82CC-20A2-B209-6AE9-5BDFD0B67544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6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1E887-2B3C-C1BE-82C8-660341DB825C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7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7154CC-EE7E-1239-D4B8-F3F15FF59E3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8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52FFFF-721B-B6FC-4540-B2877E5FC0BA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9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EE7BB-FDA0-4A90-5ADE-3A7BF19888F0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0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CA151F-FAC9-B1F3-48D3-4F3DFF891ED2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1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1AC3F7-4184-F8AD-789D-4285309E33B5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2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B5EA9-B29B-F5A3-669E-29B9D80B488D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3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7A5DA-8D54-8BC6-C2F8-D293F58AC443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4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5BADE9-B58C-370C-D8AB-E90A06A8C490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5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EC2A-DB12-8026-3BCA-01ED0E6DBC3E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6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74904-7C4A-497A-7E0F-3E19CA99F0CF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7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ADD9EC-7CE6-2BEC-8EAC-087AFB3F9D86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8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E32397-3062-E43D-A43A-04E0A1C20D1D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9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7A12C5-CBB5-25E6-6A82-1054D10727C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0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A30929-A5E1-58DB-EF59-7F5E0DC54A2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1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96ED7-159F-240D-26F8-AE3715F4B8A4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2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66E279-59BB-66C8-4A5B-5857C3509438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3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3E985C-8347-115A-C3E9-60F6FFCCF27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4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47867-9364-C8AF-477D-0AA2E22D03BC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5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F58A68-E83F-D79E-AE28-A536496A5261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6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6CDC2-13A1-3B43-8E75-05C9B5E4C3FD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7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C140E4-131E-DA73-61B6-FCEFF19431B4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8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64EFD8-F572-9970-358E-7DAE9FCB9631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9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A0EB4-7535-E962-C0C7-2E09290CF7A7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0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547109-C660-5AC3-AC0E-595018A12AB8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1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4C4893-1646-D684-44A0-27D3D623D763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2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6D7B62-FBB5-1CE7-A133-14A97B7F9988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3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AEE5B4-81BE-FD46-E400-2FFB1A1A259D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4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58FDE-9801-4F2D-E582-1B8A0991BDDB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5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CDAF77-9D15-69A1-5AED-BCFAE99EFC04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6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33FB17-62AF-6F09-E45A-DEEB313A736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7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DBFD27-D42E-32F8-0986-905F8244797D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8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B64D86-9A6D-3CA8-9CE5-6E0507871731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9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E769D-B6E7-A4F6-9ADA-329660DFE280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0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024D9-BA64-9E31-4207-47F37BC3BA15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1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90DAD8-C83C-FFCB-FECD-82ABAB51A3A2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2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393CC-3F47-D490-90BA-4CB5B4729113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3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532AF-5FBA-5786-3946-CA4718574F90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4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769909-C311-59FD-4DE2-C905969E42CC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5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BF0906-813C-94B5-2AEF-01485A0233A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6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53E3D4-ABA1-4F8D-2B46-9E6E6B938F4B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7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779A-8DF2-2A30-FED9-73BBA5A62279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8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B28B8-4F19-00B8-4B7B-7C721476903D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9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D3855B-5EC3-0238-6982-247287C89332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0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58917-65D0-CD5A-511B-4A5E8C5893A0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1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69F88-D5DC-D714-A67A-958DF6AAE485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2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C69629-A5A6-32B3-AF99-6CF7C7EA4DF0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3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18B1C-DABB-23C4-3D85-EB1132E8166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4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AB6BD-17D7-4D22-BB30-3178BF2FD34A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5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3BC28-EC72-FFA3-2853-2721AC6F90FD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6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B113E-6751-915D-BBAC-40F47DC1F45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7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016156-E959-7DE2-952B-65B05BC45E38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8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64933-B38A-4400-ADE7-BC851A45B0A2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9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C871A7-8F50-08DC-3FF7-37ECFFB6475B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0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BE0C44-FEF5-113B-193A-2DE63990250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1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9D55F-AEBF-4FCD-C393-7D7EA69539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2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A1E9FB-837F-C0BE-B382-F4466150ABE5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3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7858CF-39E6-96A6-F569-DBAB859EA055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4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76FE3-ED5B-96BB-52ED-6C60D54F5E9E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5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63A30-79A0-8E65-A447-38A9200416DD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6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71564D-9B76-B702-FB3E-3FE938FE0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7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F69D28-1870-8DEC-90D1-715C1ADA221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8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FF9802-3976-7385-76C2-C01CC01BCDDD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9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35F281-7301-2DE8-2DA4-16AC2ED34E59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0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F9FEF-B0A8-F7D5-2187-A11DA1A2F3D4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1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65359D-B3B9-A92B-4C0C-BB1F3999EB97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2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10424-ED3D-73E6-961E-F5076CD2DAEA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3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C3F3DB-99C1-995F-847C-45DD00042390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4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C98C9-771E-9296-FF57-8813DB3BF5F0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5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7524D6-A8C3-2A7D-653F-E5866F68081A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6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83368-5C4B-6C5C-3E18-E50A6D257BF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7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10866-6D17-6124-4DDE-F8415B693AC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8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EE99C8-3C4C-2C30-A2A9-1A51C2761E2D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9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7E1788-CAF3-AB3E-AAD7-D6AC5B19248B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0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29F065-9704-3FD7-4BFE-8AE56FA08773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1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C22F54-80E2-FC7A-A4AF-A41F8278B26F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2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DB44-9234-A5C5-D0A8-B805810D6C8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3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01035D-D7DA-029A-A689-90E8A310A32E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4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BB18EC-B464-ECEF-9598-234221927608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5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A40A55-1E90-7DA6-9D84-74F64D112053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6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B8C695-772C-1E7A-5F82-61A72EA64E6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7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2DC1-6EAC-E5C8-C6AE-B370C2667B28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8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46B79-A437-383B-651D-337C522E855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9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1DC970-D181-4E00-7B6C-DE7F838291A8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0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4D4BA-AFCC-0FE2-7114-080C2EAB30F6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1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F80AB-7FA0-6F23-8581-A9964785C9DD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2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3FB11-3C88-0213-17C5-1C1E614B7E2B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3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1F884F-402E-274E-BCC6-3D83DFCE953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65C69-869F-0FC0-8A51-E5778F9929BC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048A69-AA93-3D99-0F61-57BD52651A88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8B360-4053-B772-BEF4-5751B1107DF6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433E61-1AEE-E0B5-E5D9-0E25C7A31C7A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55B13F-5E6E-507F-814A-4B172C43D619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3201B3-9387-EECA-B1E1-6DE46ED989E4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ED54EA-18A5-6F82-7143-A728BC3ADBF8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C189DF-C8FF-42E8-536C-1FBD376B5380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5B80A0-FBAC-DBD3-D8B9-549876640F8D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912DA3-930F-04D8-1C21-8E3BCB4C0A43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7B2A-5BD7-3C8F-AA30-AFFE8ABB684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740364-9BC4-F3AF-D261-759D645F7A7F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A05E13-7836-0139-00B4-55C50D1715F7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C4C916-0C62-742E-DC6B-1E0B9714C449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6DA803-83F1-3162-6C3E-21B3B8440FFD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B7267-54DF-8B6A-6FAD-F9172F0B2032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F4F72-AE5A-B86D-60C6-556DFDEEEA4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A04556-26AF-55C0-86FC-4AC5D41304DB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02FEBC-F627-025E-DAEB-DD7C74664379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A1B119-9EE6-12F6-0625-0EFBD0241463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58C26C-6449-2067-5769-644892FF2A5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D1D57E-9F47-AF6A-00C5-579252F7D58D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667ED9-1462-CEF5-76AC-A3FA1C98D1E2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04D51B-A9DD-9D33-8A5B-EC6410261A2F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592B2-A991-4F89-A084-19B68FEC6552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C682B-E37D-B44D-61B9-831F286EE04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B0E7F-82FD-FE2D-EB46-375AC98C4C22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5DCA76-A710-0013-DFAD-40D464C89108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0E53F-E7EE-5B7B-8E27-DC012ED54E0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96C386-A43B-9D55-408D-F76CDE1C6777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0DBBF-E8F0-0187-3E39-9A7C3578A95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2887B1-E8A4-5263-0CA9-E8520BD10ED2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00FE0B-9D49-AF1E-61D8-3266340F74F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E569C5-FE5E-8E55-E8EE-B8E04CF5D99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E75A2-A1D0-69B1-0651-CF981E45A223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C0F80E-CDA6-5127-9729-CB2E9422CE6C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F9847-4E28-FA98-BCB2-9497CE813B29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F1209-EEF2-F43D-1848-344559B6E7D0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6E5BE-3F50-E49A-93B0-03F692FC015E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DEE03-B335-238B-7C57-C2C5D157609C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614ADD-5DF9-3AAE-F0DE-73F4D5C90ACC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D22442-ABF0-DD9C-F8CE-B97830FEBCEC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2606F-0B2A-DF55-5084-910B8CC76E49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6C9AB2-16A6-CA1E-BDCF-BDF200C6A0BC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66B26-3910-D771-4F24-9EA86BA51A66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9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F3FF7-DA89-7381-E441-8BF1436E79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0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1BF629-015E-AC21-6A7F-E61E0341D91D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1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D8B880-A261-8CAE-33E6-BC4765D7F1F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2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315C2-D286-1368-ADAD-E49576DE32AA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3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95D84B-80FD-577E-5202-F502BC189D34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4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9C8115-FB9D-9D07-10CB-5EF8AD2B9A6B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5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AE7074-39AF-76AE-6D74-E5313A338E3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6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E160EB-CF24-E0CB-3534-1B9886201B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7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072A24-3DD9-CA9F-CECA-874D5AD637B6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8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6C7E48-74CB-BBC4-4562-093E160A14A4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9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F8B4A9-E13E-5847-377E-DF4BA1D85C57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0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70E03-6953-6C31-BB70-DE5DD5AC342E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1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166AD0-6B93-3316-F412-FE3EC663F0C6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2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C77BDE-C485-F1D8-41C7-4D2CCEA26AAC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3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7EBC6-F89B-7E9F-CB0F-46824D2C3DC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4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46CFCF-EF89-8A88-59D2-F4037A2B54C5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5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984254-7A02-7A64-BE8D-CFFF9006C7CE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6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BC6020-BA00-546F-2DC5-6EC15E15D097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7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7555E-4CEC-EDBD-791B-5288A4B5D80D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8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890C9C-D0CA-86AB-3116-A98E4130C52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9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E13FEF-2E68-2E2F-EA39-4AC69DB393FB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0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49B6-B740-48DB-2EF9-62CA85282F38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1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22504-936A-0262-1DC3-29A79534F67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2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F6984C-F82C-E38F-3187-E827292F4773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3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E0464-1CB2-644B-1CA8-E801C2D67F7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4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773E83-56CF-77C2-9417-EE15E6385710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5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715391-63EB-A717-B07A-9BB4523FE582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6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7D650D-1A40-E9AC-9DA1-15C19D61A93E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7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13BA42-F0BE-9B1A-17CD-D741531371BB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8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0D34-00A9-F8B5-EBC1-FFE1AE53C3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9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F396FA-C0FB-F990-0B73-AC495F383F68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0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5299E2-F9F7-1657-0887-654FF7D09C61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1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171995-422F-2C44-B9C2-801ECC4D0C61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2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39FBA3-F3D4-2740-4AA3-1A482614FCD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3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8EA0B0-E00A-940F-30FA-58A68200DF1B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4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13801B-15C7-AE8F-BD2B-37C3733BFC76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5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46AA84-69F7-B86B-7D19-580FFE039D9D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6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4937B3-953D-B3F1-7F62-68318A2BBF68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7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08C623-17D6-5156-ACD5-1F89931AC9B6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8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D7682-97B2-3837-B632-233FA913210E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9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0C324F-9DBA-6BF7-51A2-AEE22772CBCF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0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BE129B-66C0-26F1-D75C-C81B197CA41B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1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47ADB5-1B0E-9D6F-6ABD-461729AB162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2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DEB7F-F21B-23F2-A274-20376BDFCB86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3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4FB6D-1E96-0F7C-5A49-68D50EF1046B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4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2425E-9797-F7A0-F087-5061D75E3027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5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5E589-FDDA-6C95-EAA3-186F04272179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6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8F9AA3-8D9A-C6D1-5210-FDD4058E87BB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7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8763C-D3EF-F0ED-7271-B506A8F83798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8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4D4301-6E84-E59F-0FD6-D8B2D57B89BB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9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B5FD4-9CE8-4FB7-FE84-364CCD1F2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0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050D0E-83DB-DF7D-C16C-F47AC275CD85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1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2FBF5-5E45-1672-CE08-DDD7003930C3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2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D70763-7FF2-7C97-A865-7B5DD92C9928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3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7E7962-600F-A19F-BD65-7E1DADDAA186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4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6D2420-F7A4-6511-C0F5-9971613DA047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5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CBDD5-A995-B566-FF31-F196E5F945C6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6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91047A-AF71-C6D2-3285-C53D82A8A3F4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7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D9CD77-22E2-F384-12B7-C4BE3D284693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8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50AA8A-9874-5825-EA17-B20C0E69D6D4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9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F33F29-CA84-1D08-1B4C-D352AE16068C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0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60DAC-937A-8EB3-BC1F-C7582CEF7242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1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1D951-6418-E191-48D9-353B624B1711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2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509BCD-1C8C-A073-DA4A-B598FA493D1C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3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61636-8AF7-7443-A478-65C8F207E35E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4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204FD9-F73D-CC51-349F-987F415FFA1F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5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5055B5-799F-15B9-3BEC-5AB48F4C978A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6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04818E-129F-F00C-8F1F-D43AAC64939B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7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3577F3-83BB-B28E-4914-BCE33A8DA47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8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EE2940-80FD-9FBE-B1F9-FD03A07BA463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9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186B1D-6C97-B63B-B8DE-015827FBDC7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0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B076F-81DE-8C75-4958-AE26D333D53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1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5FC0BE-27DA-1952-0F35-CCD4A4E6469E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2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E863B-AD2B-7F4D-9D1D-351AA3F404F9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3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66B50C-5105-5BA6-BB99-B6CD8B6D663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4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103F64-6A4C-6FD1-C616-FD81FA482A9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5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5FDD93-B810-8A0D-0E00-A8D46F28559F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6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24E6D1-D6CA-0398-BB40-36FAF38DD586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7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A7F2DB-6278-963D-4F89-1A6607F8A377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450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D03046-1D17-89A4-091C-809232DCD6BE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5" name="41*17*NW*Shape8AppPaint_" hidden="1">
              <a:extLst>
                <a:ext uri="{FF2B5EF4-FFF2-40B4-BE49-F238E27FC236}">
                  <a16:creationId xmlns:a16="http://schemas.microsoft.com/office/drawing/2014/main" id="{B881C7DE-E76D-E01B-E0C7-24E8524113F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12450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0CAB5C87-6075-7D40-5340-77747D60D74D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7" name="41*17*NW*Shape10AppPaint_" hidden="1">
              <a:extLst>
                <a:ext uri="{FF2B5EF4-FFF2-40B4-BE49-F238E27FC236}">
                  <a16:creationId xmlns:a16="http://schemas.microsoft.com/office/drawing/2014/main" id="{E1945BA3-AE70-1B88-F1DE-BE0A595086F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124508" name="63*16*SE*Button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D7DFD1D-0CE6-E3CA-FA67-E548C03FB6EB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124509" name="63*16*SE*Button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6B8A44D4-956E-F6C4-5AF4-8C7131EF35F1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4510" name="63*16*SE*Button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C64F658F-708D-2831-8E76-536554C32CC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124511" name="63*16*SE*Button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93B91C31-261E-3E5D-5EB2-44FB199FFD48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125002" name="App3D" hidden="1">
            <a:extLst>
              <a:ext uri="{FF2B5EF4-FFF2-40B4-BE49-F238E27FC236}">
                <a16:creationId xmlns:a16="http://schemas.microsoft.com/office/drawing/2014/main" id="{77085FCE-72F7-83B8-C2C5-6297E57E2D2E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125003" name="WindowApp3D_" hidden="1">
              <a:extLst>
                <a:ext uri="{FF2B5EF4-FFF2-40B4-BE49-F238E27FC236}">
                  <a16:creationId xmlns:a16="http://schemas.microsoft.com/office/drawing/2014/main" id="{DA9A147E-B41F-250A-7EEB-A67802350EED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4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16BD4E-A3A7-2B7D-78F8-8871CB9E1B06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5" name="Button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8AA665BB-0A63-B419-9B6A-E319B904869F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125006" name="Button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4234D2CE-65C1-5605-4F3B-7C44E82483CD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125007" name="Button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19E0C50A-2E10-3959-C7DE-448E8E1A54C5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125008" name="Button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64CFBE4-53AE-B934-F1A5-03DFF1D4EE82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125009" name="Button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E097525C-0131-6D1E-9FC0-4B15B6CE080E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125010" name="Button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BC207DAE-F642-F4FF-20A3-4BF1B89D6A3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125011" name="Shape2App3D_" hidden="1">
              <a:extLst>
                <a:ext uri="{FF2B5EF4-FFF2-40B4-BE49-F238E27FC236}">
                  <a16:creationId xmlns:a16="http://schemas.microsoft.com/office/drawing/2014/main" id="{DB8156C9-AC8B-74F9-67F0-81AE78B0C48D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125012" name="AppNotes" hidden="1">
            <a:extLst>
              <a:ext uri="{FF2B5EF4-FFF2-40B4-BE49-F238E27FC236}">
                <a16:creationId xmlns:a16="http://schemas.microsoft.com/office/drawing/2014/main" id="{5F95784B-1EDE-FC3F-521B-4B06965C6BA7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125013" name="WindowAppNotes_" hidden="1">
              <a:extLst>
                <a:ext uri="{FF2B5EF4-FFF2-40B4-BE49-F238E27FC236}">
                  <a16:creationId xmlns:a16="http://schemas.microsoft.com/office/drawing/2014/main" id="{CB9F4B45-3860-0CD4-5C91-F4F676CB57B1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25014" name="AXTextBox2AppNotes_" hidden="1">
              <a:extLst>
                <a:ext uri="{FF2B5EF4-FFF2-40B4-BE49-F238E27FC236}">
                  <a16:creationId xmlns:a16="http://schemas.microsoft.com/office/drawing/2014/main" id="{5C0A47A1-B2EA-4697-3EB0-19033B23A5FA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5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6C711F5-6DC5-8E0B-5FE4-4B0E78215DB8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6" name="66*20*SW*Button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1A7B3E16-397E-58E4-A9E2-4F2BFFFD601B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5017" name="66*20*SW*Button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A93B299-D963-2578-ED2F-FDF047E2FBB8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5018" name="66*20*SW*Button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6B40B916-54AC-CAD4-EA0E-C2BFD6826C75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125096" name="AppCalc" hidden="1">
            <a:extLst>
              <a:ext uri="{FF2B5EF4-FFF2-40B4-BE49-F238E27FC236}">
                <a16:creationId xmlns:a16="http://schemas.microsoft.com/office/drawing/2014/main" id="{A9952753-695F-7070-4EDC-CF5EF0BFFACA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125097" name="WindowAppCalc_" hidden="1">
              <a:extLst>
                <a:ext uri="{FF2B5EF4-FFF2-40B4-BE49-F238E27FC236}">
                  <a16:creationId xmlns:a16="http://schemas.microsoft.com/office/drawing/2014/main" id="{953BD2FB-7D71-B5A5-71E6-3CECC8888B04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098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17C643-89F0-6CDC-A611-CCD65E5CFFF3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5099" name="GrpShape6AppCalc_" hidden="1">
              <a:extLst>
                <a:ext uri="{FF2B5EF4-FFF2-40B4-BE49-F238E27FC236}">
                  <a16:creationId xmlns:a16="http://schemas.microsoft.com/office/drawing/2014/main" id="{9A229376-310F-7F79-0B1A-141BCD8D32DC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125102" name="Button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AB9C97-4EC3-1246-4CDC-C37ED5785DD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25103" name="Button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E3EEADD-15E8-B200-D090-6228E60E2CDF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25104" name="Button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363DEF1-8511-AEA0-AA07-9FBC08DAEDD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25105" name="Button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16D6B9D-8B81-4B69-581B-A80E8444F0D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25106" name="Button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B6DC39-003A-9BEB-9224-4F7B4D367280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25107" name="Button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602D1D6-89EB-4738-8743-7C7EDA943A2B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25108" name="Button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D2E7803-9C06-413D-8D9C-F294C0001AF6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25109" name="Button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7DC74AC-2594-99BE-634C-7C8508169083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25110" name="Button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FCC1FF8-FABF-8346-EDAF-DDFB69CF3333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25111" name="Button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EC4E16A-7DFE-63F4-79D3-D4210EA2DEA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5112" name="Button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A9F47B61-B464-9178-1708-78A047944DC1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25113" name="Button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AD894F47-0675-1FF1-674B-8B2848BF0CD7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25114" name="Button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179C7BCE-4ADD-F37F-7051-C2820E94C058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25115" name="Button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1D50452-43E4-382A-7EF1-ABC0D24A99B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25116" name="Button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5A95912-79CA-30DB-19E8-24E91BE45747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25117" name="Button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93CF23-7A2D-395C-E58C-4648620C71D2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25118" name="Button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BA12CB-A044-170A-41AF-A1BA72AE9A7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25119" name="Button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6E2F12E-CEF0-CCBD-ECFD-DDA042E6044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125100" name="Shape7AppCalc_" hidden="1">
              <a:extLst>
                <a:ext uri="{FF2B5EF4-FFF2-40B4-BE49-F238E27FC236}">
                  <a16:creationId xmlns:a16="http://schemas.microsoft.com/office/drawing/2014/main" id="{D7299849-2F47-E65D-A180-1659BF341945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101" name="Shape8AppCalc_" hidden="1">
              <a:extLst>
                <a:ext uri="{FF2B5EF4-FFF2-40B4-BE49-F238E27FC236}">
                  <a16:creationId xmlns:a16="http://schemas.microsoft.com/office/drawing/2014/main" id="{F0F49CDD-14C2-3EC1-0A5C-C31CA26D3213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125274" name="AppSettings" hidden="1">
            <a:extLst>
              <a:ext uri="{FF2B5EF4-FFF2-40B4-BE49-F238E27FC236}">
                <a16:creationId xmlns:a16="http://schemas.microsoft.com/office/drawing/2014/main" id="{715D4650-ECE4-B1EB-7111-E0F1E6ABB999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25275" name="WindowAppSettings_" hidden="1">
              <a:extLst>
                <a:ext uri="{FF2B5EF4-FFF2-40B4-BE49-F238E27FC236}">
                  <a16:creationId xmlns:a16="http://schemas.microsoft.com/office/drawing/2014/main" id="{F67A9B5A-0C28-2B63-D59F-65D543C3BDC1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A70F72-2585-ED97-3A89-1EAAA434AC14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7" name="ShpAbout4AppSettings_" hidden="1">
              <a:extLst>
                <a:ext uri="{FF2B5EF4-FFF2-40B4-BE49-F238E27FC236}">
                  <a16:creationId xmlns:a16="http://schemas.microsoft.com/office/drawing/2014/main" id="{C55DC5FE-BAA8-AA8F-6998-3AFB4294CA50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25278" name="ShpAbout3AppSettings_" hidden="1">
              <a:extLst>
                <a:ext uri="{FF2B5EF4-FFF2-40B4-BE49-F238E27FC236}">
                  <a16:creationId xmlns:a16="http://schemas.microsoft.com/office/drawing/2014/main" id="{6CBDC775-7D7E-6AC0-3E0C-010C9D961092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25279" name="ShpAbout2AppSettings_" hidden="1">
              <a:extLst>
                <a:ext uri="{FF2B5EF4-FFF2-40B4-BE49-F238E27FC236}">
                  <a16:creationId xmlns:a16="http://schemas.microsoft.com/office/drawing/2014/main" id="{CA908A39-4D9E-6359-82AA-A08468CCD913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25280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E4E05A6B-F35A-8428-00E3-9F1CFF9DB16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25281" name="ShpKbd6AppSettings_" hidden="1">
              <a:extLst>
                <a:ext uri="{FF2B5EF4-FFF2-40B4-BE49-F238E27FC236}">
                  <a16:creationId xmlns:a16="http://schemas.microsoft.com/office/drawing/2014/main" id="{7F9412CD-4C6A-2E7F-3105-81516646DC03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25282" name="ShpKbd5Button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18E64B9F-9D8E-8616-7CE2-057D26B9E961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83" name="ShpKbd4Button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1F7BEE74-9B95-3065-958F-8905F7C5EC45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25284" name="ShpKbd3AppSettings_" hidden="1">
              <a:extLst>
                <a:ext uri="{FF2B5EF4-FFF2-40B4-BE49-F238E27FC236}">
                  <a16:creationId xmlns:a16="http://schemas.microsoft.com/office/drawing/2014/main" id="{148F320B-67D9-7477-AEA4-B52497F1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85" name="ShpKbd2AppSettings_" hidden="1">
              <a:extLst>
                <a:ext uri="{FF2B5EF4-FFF2-40B4-BE49-F238E27FC236}">
                  <a16:creationId xmlns:a16="http://schemas.microsoft.com/office/drawing/2014/main" id="{F680F66D-A3F6-9C7A-2742-C68C93343BD7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25286" name="ShpKbd1AppSettings_" hidden="1">
              <a:extLst>
                <a:ext uri="{FF2B5EF4-FFF2-40B4-BE49-F238E27FC236}">
                  <a16:creationId xmlns:a16="http://schemas.microsoft.com/office/drawing/2014/main" id="{43E30B9A-7240-916F-C1B4-E53E1AEE73D2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25287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404FE80-51CD-4694-1E93-2E2675A65C7A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88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D21E7E2-5FEF-752B-7BE0-29B0BD37DE7E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25289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BEF4EDF1-5511-A6AE-E0B3-7FB094440735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90" name="ShpUser9AppSettings_" hidden="1">
              <a:extLst>
                <a:ext uri="{FF2B5EF4-FFF2-40B4-BE49-F238E27FC236}">
                  <a16:creationId xmlns:a16="http://schemas.microsoft.com/office/drawing/2014/main" id="{E7446177-B733-E9E9-663F-EFC5C2F1BEAA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25291" name="ShpUser8AppSettings_" hidden="1">
              <a:extLst>
                <a:ext uri="{FF2B5EF4-FFF2-40B4-BE49-F238E27FC236}">
                  <a16:creationId xmlns:a16="http://schemas.microsoft.com/office/drawing/2014/main" id="{EB4B66A8-6497-EF46-FE23-5B472A5DCC50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25292" name="ShpUser7Button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42FE3D8-F1F4-D1A8-4FDE-429BB0F6FDAD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3" name="ShpUser6AppSettings_" hidden="1">
              <a:extLst>
                <a:ext uri="{FF2B5EF4-FFF2-40B4-BE49-F238E27FC236}">
                  <a16:creationId xmlns:a16="http://schemas.microsoft.com/office/drawing/2014/main" id="{ACD9A38B-DD86-BEF0-05A5-33B63263BA76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No password set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25294" name="ShpUser5Button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262D0807-B8D5-6EAB-AB2A-73C97965C3BD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5" name="ShpUser4Button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6874D1FE-1B4E-10A9-E6DD-865EA8866229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25296" name="ShpUser3Button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A8FAB7E-FA80-2016-FD21-941C210A2B69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7" name="ShpUser2AppSettings_" hidden="1">
              <a:extLst>
                <a:ext uri="{FF2B5EF4-FFF2-40B4-BE49-F238E27FC236}">
                  <a16:creationId xmlns:a16="http://schemas.microsoft.com/office/drawing/2014/main" id="{F7706CB6-7705-9523-1197-6B9999BE9D73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25298" name="ShpUser1AppSettings_" hidden="1">
              <a:extLst>
                <a:ext uri="{FF2B5EF4-FFF2-40B4-BE49-F238E27FC236}">
                  <a16:creationId xmlns:a16="http://schemas.microsoft.com/office/drawing/2014/main" id="{96B93B9A-51B3-6251-DCC2-EB3942D39EF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99" name="ShpPersonalise8Button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CE04C201-12F8-A542-49C8-5329EF881591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theme</a:t>
              </a:r>
            </a:p>
          </p:txBody>
        </p:sp>
        <p:sp>
          <p:nvSpPr>
            <p:cNvPr id="125300" name="ShpPersonalise7Button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19D1F67-CC2D-77E6-392C-DBBE0ED25B8F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25301" name="ShpPersonalise6Button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6B3734D-4EAC-EE8F-0460-BD0CE6E805C3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2" name="ShpPersonalise4AppSettings_" hidden="1">
              <a:extLst>
                <a:ext uri="{FF2B5EF4-FFF2-40B4-BE49-F238E27FC236}">
                  <a16:creationId xmlns:a16="http://schemas.microsoft.com/office/drawing/2014/main" id="{BB3BF23D-50A2-9719-397C-619EB7A64F9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25303" name="ShpPersonalise3Button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149504C-9D36-350B-CF90-42AEE3363D7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25304" name="ShpPersonalise2AppSettings_" hidden="1">
              <a:extLst>
                <a:ext uri="{FF2B5EF4-FFF2-40B4-BE49-F238E27FC236}">
                  <a16:creationId xmlns:a16="http://schemas.microsoft.com/office/drawing/2014/main" id="{88FE7471-AE9A-5508-D678-405A24534057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25305" name="ShpPersonalise1AppSettings_" hidden="1">
              <a:extLst>
                <a:ext uri="{FF2B5EF4-FFF2-40B4-BE49-F238E27FC236}">
                  <a16:creationId xmlns:a16="http://schemas.microsoft.com/office/drawing/2014/main" id="{CDF1E4AD-1637-8E04-9F49-D174F697C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06" name="ShpMisc8Button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3ACF01FC-E6E8-BC50-92CF-EADEA51B7A73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7" name="ShpMisc7Button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9F32E5C0-5497-94EC-7B07-C3638F12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25308" name="ShpMisc6Button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94D5C9B4-79EF-FF1C-76EA-C99223CF73CC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9" name="ShpMisc5Button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75B5204F-7E16-21FE-5ED3-567E7E93A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25310" name="ShpMisc4Button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99B3FE-751B-1032-856D-3BF30B023E76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25311" name="ShpMisc3AppSettings_" hidden="1">
              <a:extLst>
                <a:ext uri="{FF2B5EF4-FFF2-40B4-BE49-F238E27FC236}">
                  <a16:creationId xmlns:a16="http://schemas.microsoft.com/office/drawing/2014/main" id="{47A2D34F-0A76-86AF-408A-747B3B215BB0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25312" name="ShpMisc2AppSettings_" hidden="1">
              <a:extLst>
                <a:ext uri="{FF2B5EF4-FFF2-40B4-BE49-F238E27FC236}">
                  <a16:creationId xmlns:a16="http://schemas.microsoft.com/office/drawing/2014/main" id="{60637B41-EF43-58BD-8A81-30BF6EF25B1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25313" name="ShpMisc1AppSettings_" hidden="1">
              <a:extLst>
                <a:ext uri="{FF2B5EF4-FFF2-40B4-BE49-F238E27FC236}">
                  <a16:creationId xmlns:a16="http://schemas.microsoft.com/office/drawing/2014/main" id="{51675377-A416-0DEF-3280-8CE446F191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14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202CEB8-3003-36DB-49A3-7692759CC85B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25315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8ABE17-D670-7B83-384F-B7A8AE481BE2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25316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C101FDA-9E82-A5F6-E221-7BD507601A82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25317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ED1659-350F-891C-FDF8-346E31A96447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25318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77AAD471-6721-5E41-7B40-798ED73F725F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25319" name="DummyUnselectedAppSettings_" hidden="1">
              <a:extLst>
                <a:ext uri="{FF2B5EF4-FFF2-40B4-BE49-F238E27FC236}">
                  <a16:creationId xmlns:a16="http://schemas.microsoft.com/office/drawing/2014/main" id="{3C36C6D7-3214-6FDB-CF9F-3257D9DCD7F0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0" name="DummySelectedAppSettings_" hidden="1">
              <a:extLst>
                <a:ext uri="{FF2B5EF4-FFF2-40B4-BE49-F238E27FC236}">
                  <a16:creationId xmlns:a16="http://schemas.microsoft.com/office/drawing/2014/main" id="{B8AF8478-154D-76E7-A377-E0B79C4ED83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1" name="OverlayAppSettings_" hidden="1">
              <a:extLst>
                <a:ext uri="{FF2B5EF4-FFF2-40B4-BE49-F238E27FC236}">
                  <a16:creationId xmlns:a16="http://schemas.microsoft.com/office/drawing/2014/main" id="{1C25504C-8E18-42B9-114F-FEAD1C1290A3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28580" name="AppPresentator" hidden="1">
            <a:extLst>
              <a:ext uri="{FF2B5EF4-FFF2-40B4-BE49-F238E27FC236}">
                <a16:creationId xmlns:a16="http://schemas.microsoft.com/office/drawing/2014/main" id="{96B6C910-4AAE-C336-916A-28104357B879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128581" name="WindowAppPresentator_" hidden="1">
              <a:extLst>
                <a:ext uri="{FF2B5EF4-FFF2-40B4-BE49-F238E27FC236}">
                  <a16:creationId xmlns:a16="http://schemas.microsoft.com/office/drawing/2014/main" id="{A1641899-ECF0-94D2-CBEE-5A0DAFBE422D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6CB3BBD-2FBC-754F-69BF-9C28C8E14203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3" name="Shape13AppPresentator_" hidden="1">
              <a:extLst>
                <a:ext uri="{FF2B5EF4-FFF2-40B4-BE49-F238E27FC236}">
                  <a16:creationId xmlns:a16="http://schemas.microsoft.com/office/drawing/2014/main" id="{7863778B-2126-50B2-131A-584788DE328B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584" name="66*20*SW*Button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AD48582A-222D-4EDA-8B03-CD172470AC61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8585" name="66*20*NW*Button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0EBC9508-95B0-98E8-5148-FA26D6AFDE97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8586" name="66*20*NW*Button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7AC50DB3-3C9E-D085-F466-16B09E35E720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8587" name="Shape15AppPresentator_" hidden="1">
              <a:extLst>
                <a:ext uri="{FF2B5EF4-FFF2-40B4-BE49-F238E27FC236}">
                  <a16:creationId xmlns:a16="http://schemas.microsoft.com/office/drawing/2014/main" id="{33220E94-0645-BE7A-5319-9449D206D675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12858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709686BF-4E57-EFC8-5AC0-56FD9D90F65B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28589" name="Button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63AB26E7-732C-7E04-5AD7-3E682E3A3D54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0" name="Button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F4C47CA-04A3-A634-96DC-74823A2135EC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1" name="Button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6E3198F3-2846-BBD8-EBBA-7C108CA96C3E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128592" name="Button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8F6A495A-26DE-787B-57BC-21274684854C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128593" name="Button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F35C139E-461C-8C70-7125-4AA73A981D51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4" name="Button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EB4699B-035C-0BA6-3060-A6A680480181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C3E4E25-7235-EC75-E144-B70D942FCF22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128596" name="Button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5EF219DE-4E24-277F-1155-D67F14B23225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7" name="Button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693441C1-3C97-282D-3226-A48F7DAA394C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8" name="SidebarAppPresentator_" hidden="1">
              <a:extLst>
                <a:ext uri="{FF2B5EF4-FFF2-40B4-BE49-F238E27FC236}">
                  <a16:creationId xmlns:a16="http://schemas.microsoft.com/office/drawing/2014/main" id="{EEB8ED31-33C9-B825-7432-3F83F081BF7C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8599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21E27F4-73C0-DEFA-6B81-7B6A18437EA6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0" name="Button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7BAAF515-8C98-6DE4-1016-3711B3985A95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128601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DE8B1-E5A2-C481-2E38-5CF96500D7A4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2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77074C7-CFA2-3C18-D096-5DFE5E22E581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3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B65F7F-CA98-9344-5DC8-FADBA970BE88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4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83D7734-0D5C-D7E2-FB6B-7C93C6FBDE92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5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A305A38-9851-5F49-FE32-562F94971DC4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6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F253B32-413B-5F77-8DD9-04ECB8280F84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7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7DA66FA-C240-6348-D6D7-75A4A87F5E4F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8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63C75B-DB8E-94DC-FEB7-5E1EEF646065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9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376238C-4988-B804-CC2F-2DB6BFE5D07C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0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CA899D-FA0D-4A83-D62E-684B43073823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1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28A4E5C-C87E-9FD6-FA39-7A76F867B0E2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2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5C3D804-2E3F-D5E6-A452-B0563D79126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3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C7BC183-CFA1-D010-3035-AEE63CDABBF5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4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FE0BAFD-DC36-2B65-A747-84367C145A50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5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B487D8-F4DC-A656-5AAA-3A7A531B6AF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6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9D3176-3B65-AA28-A367-32A4CA0978C8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7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6CE18A9-31BF-1BEE-F839-EEFA220A29FC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8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EC6FEEA-0D27-1ED1-3C3B-73D64688528E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9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7818BB0-6ADC-E252-8F2C-C12050BFF3C8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0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A5AE462-C583-7B72-935F-5E9DF103E787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1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D63F4FCF-1591-023E-FA05-E01E0AEC97D2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2" name="ShapeSelAppPresentator_" hidden="1">
              <a:extLst>
                <a:ext uri="{FF2B5EF4-FFF2-40B4-BE49-F238E27FC236}">
                  <a16:creationId xmlns:a16="http://schemas.microsoft.com/office/drawing/2014/main" id="{4BD39AE6-D310-0B7E-6704-53F6AFF07C8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128623" name="Button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22D36AA1-EA8E-858D-2A1A-98A7D62A848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128624" name="Button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EE052210-972A-2C1B-2F84-5EB6C0B0B721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28625" name="Button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524E8A90-F2B0-B93D-BB39-0AFA77B0AF5D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28626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09A662D-F652-08B3-87F2-2192D39689BB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28627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F1B23696-BB3E-7E00-E1E9-C60A2472C62E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28628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20221176-3185-CBB4-73CC-994C03EE37B9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28629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F29FD40B-5F9E-F33E-6175-FC78477132EF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28630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3F38DE0F-C2EC-BF00-0D4C-EFE17F0839A2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1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83153108-5347-4FE7-8F77-029CA3A2DC94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2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C6AFB16B-3331-647F-41CB-C55A62DCD768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3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FADEBF19-AEF9-1045-1EDE-D36538AF98B7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28634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1A40C608-006C-3916-CC06-E2228B6BB9CC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128635" name="66*20*NW*Button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4B8318E8-8EBB-8F96-B1D7-43B36F4EEDA4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61495" name="AppMenu" hidden="1">
            <a:extLst>
              <a:ext uri="{FF2B5EF4-FFF2-40B4-BE49-F238E27FC236}">
                <a16:creationId xmlns:a16="http://schemas.microsoft.com/office/drawing/2014/main" id="{AFA11474-F609-12A6-162E-4BF2124284D0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123607" name="Shape5AppMenu_">
              <a:extLst>
                <a:ext uri="{FF2B5EF4-FFF2-40B4-BE49-F238E27FC236}">
                  <a16:creationId xmlns:a16="http://schemas.microsoft.com/office/drawing/2014/main" id="{1396E4C3-53AE-5DD4-77DE-DABAD2716704}"/>
                </a:ext>
              </a:extLst>
            </p:cNvPr>
            <p:cNvSpPr/>
            <p:nvPr/>
          </p:nvSpPr>
          <p:spPr>
            <a:xfrm>
              <a:off x="25400" y="1485899"/>
              <a:ext cx="5308600" cy="48641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  <a:tileRect/>
            </a:gradFill>
            <a:ln w="19050" cap="rnd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 defTabSz="914400"/>
              <a:endParaRPr lang="et-EE" kern="0" dirty="0">
                <a:solidFill>
                  <a:prstClr val="white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08" name="Rectangle 168AppMenu_">
              <a:extLst>
                <a:ext uri="{FF2B5EF4-FFF2-40B4-BE49-F238E27FC236}">
                  <a16:creationId xmlns:a16="http://schemas.microsoft.com/office/drawing/2014/main" id="{A34C410D-6DF9-6C80-27CF-3B138C844EE9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0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F3309F2-8DE0-509B-5D83-E0E4AE9FAB5C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610" name="GreetingAppMenu_">
              <a:extLst>
                <a:ext uri="{FF2B5EF4-FFF2-40B4-BE49-F238E27FC236}">
                  <a16:creationId xmlns:a16="http://schemas.microsoft.com/office/drawing/2014/main" id="{7E1D9BC2-D346-392D-F64A-C03FC281584F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611" name="BackgroundAppMenu_">
              <a:extLst>
                <a:ext uri="{FF2B5EF4-FFF2-40B4-BE49-F238E27FC236}">
                  <a16:creationId xmlns:a16="http://schemas.microsoft.com/office/drawing/2014/main" id="{F8758DEF-1D58-0029-56BA-D68B4416F409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12" name="Button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50EF9D3-4F91-4FA9-AED3-B55C49EB4728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123613" name="Button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7CEE89-FA71-F10A-149D-BF8A125AE724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123614" name="Button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994AD32B-9099-3628-CF7E-AB9B16AB123D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23615" name="Button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45E2BDC6-B558-3517-09FC-4A25C6FFE096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23616" name="ButtonBackAppMenu_">
              <a:extLst>
                <a:ext uri="{FF2B5EF4-FFF2-40B4-BE49-F238E27FC236}">
                  <a16:creationId xmlns:a16="http://schemas.microsoft.com/office/drawing/2014/main" id="{637718C2-98BF-6252-3F71-8888E64DBA4B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17" name="ButtonNextAppMenu_">
              <a:extLst>
                <a:ext uri="{FF2B5EF4-FFF2-40B4-BE49-F238E27FC236}">
                  <a16:creationId xmlns:a16="http://schemas.microsoft.com/office/drawing/2014/main" id="{8B25F3AC-D9BA-6E23-FA3A-88CE43603DD5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7924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A958E09-3458-384C-B218-3E91ACFCC61E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25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3B889B0-B8C5-ADFA-DB82-E97F1B547D47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26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46D9605-52F1-B4FC-BBC0-580D216D97DE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27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6F7FC29-0F9C-BAE8-32A8-BDD64625340F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28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1E220A4-A2D2-D01A-1212-A4BA0BE5D0A0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29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3E1D75-B964-1CC1-1B27-52DBA09B4D81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0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BE1D599-A7D2-A9EF-F34B-681E340724FE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1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094AAC-B1E9-A280-B60F-999643AFEE81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2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236FD23-160F-5E23-82EC-1A972A21F648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3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02D07E7-E5BD-B829-28FB-000B80D4A9CD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4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13D1A16-53FD-E5E8-2061-497AE0D28FAF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5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F256C9F-9C2A-396E-FF70-DCA70B42CF15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6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5F64905-9B02-D640-54D6-D974AFA55DCB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7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05F30F6-908C-2A2E-9D30-20933DEC7EF0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8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218E73B-6295-3FF8-FF42-2EB44D4427B4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39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DCA200-DB7E-0A35-1947-89C8CDA26F3B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40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99D50CF-8B69-B667-A30F-121EF7DB08A2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47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70C45D9-3C6F-5C64-02E9-D9AAE062F4F9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48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CD61C99-0684-9F81-8E08-A8B8581991F0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49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051B96D-01C6-FCBB-9AF0-78FF16E510AA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50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50494A1-A16C-0EA6-8918-31E0760CD243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61440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A41E776-79E0-0500-C33B-30FF02362E60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41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C7A0D4C-D7ED-1B95-BE94-496F81B6C26E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1442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26F6D67-3D52-1838-03F7-DF13A46E7B73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1443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FF8A0122-61DB-1826-31ED-FFAA1D13E7DA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61445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815360D-EFA3-032A-088D-6873D6531314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46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EE234B6-A0C3-6D4D-5F6E-3705705B1D1E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47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57A9E4C-90A6-F61F-8823-DC3D0A938550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48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0F53D10-6034-9BD2-3D6A-BA0415816D0A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61450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6AE76773-1265-5DFF-809F-E44D9FA05890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1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6274B432-B496-5E2F-3DDA-D50FA2C208D9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1452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B0ADDF4-86FD-EA5D-B730-80BAC388569C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61454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2B40DAF-01F0-CE8F-B0D9-E282CBB9E85E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5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109A416-789C-DE1C-0841-5C403A3B0172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6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FE4D17A-75A2-0371-2844-C0FE98DB1547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7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E21E02-C8B7-F256-8410-4B6C82CF0B62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8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DA3A930-944D-83DD-CB4C-5CAF0B12A50B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59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911E865-3A4F-2CDE-3569-F831EBF0B4AB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60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79A71F4-44AA-1AEB-A5E9-61648EB7819C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61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3E2DAD6-108F-9EBA-60C6-429D078B878D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61463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D4FCFEC-479F-E89C-EFE0-0B05CD902337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1464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0FB3071C-9851-8C46-B6B4-B05F95D04B36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1465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A5D41-85F1-EFC2-D270-0F308512221A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61467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1AFC033-94A2-13DE-BC71-F879710B67F8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1468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BBDF3A-00E8-103F-FD56-9D48348EB70C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1469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807F0B4-0430-3E23-88B2-1E827F1C4501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1470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B76D715-8053-7CB6-2B16-389F6728D0DE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61472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19B46BC-4B54-B598-D73F-4DA79A295919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73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DA7D2178-E95F-FB3F-5F01-309F49DB4E9D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61474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E0248D70-3722-232B-24C8-BB2612F1CCCD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61476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5070126-15FE-E6AD-08AC-321C86E04890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77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290F0B1-FCC1-C55F-6845-333CF243B6BD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78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D7D23F60-7897-0E95-79DD-0AD3C44A002A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61479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07C0504-DAEC-00F0-7144-97F2B64C78C0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80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E6E260D-47CC-B177-8F9A-DE04655F7AE2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61482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CC8B6CFF-4416-9135-5F8F-5DE31C809777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83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B69AA0C9-F9C2-2932-DED1-4F859655B144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1484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D09E2D32-3B05-1B17-C7DF-042C22D70EF6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61485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3B86C12-2C7F-B8FA-3A58-1EEEA94D370C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61489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E97CEE8-4B79-4691-A866-D11F127E1F4F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90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A7396D1D-5CA8-5FE4-51B8-95FD004E2640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91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FFE48CF-F953-FF18-9971-CC9457A4A5EB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92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28CE819-60E6-2B84-C04C-BF3202AFF900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93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3FE507A7-15DB-EADD-5070-88D4A29FECED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494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2A38306-D6D8-0C97-2457-0EE45246851B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Shutting down...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 hidden="1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991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209800" y="30353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rgbClr val="C6D9F1">
                <a:alpha val="0"/>
              </a:srgbClr>
            </a:soli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pic>
        <p:nvPicPr>
          <p:cNvPr id="128" name="/Defaults/Icons/Grp.emf" hidden="1">
            <a:extLst>
              <a:ext uri="{FF2B5EF4-FFF2-40B4-BE49-F238E27FC236}">
                <a16:creationId xmlns:a16="http://schemas.microsoft.com/office/drawing/2014/main" id="{3B4E30FC-FD12-3A96-5112-78A13EFADB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03217" y="5919677"/>
            <a:ext cx="763370" cy="774596"/>
          </a:xfrm>
          <a:prstGeom prst="rect">
            <a:avLst/>
          </a:prstGeom>
        </p:spPr>
      </p:pic>
      <p:pic>
        <p:nvPicPr>
          <p:cNvPr id="150" name="/Defaults/Icons/Special.emf" hidden="1">
            <a:extLst>
              <a:ext uri="{FF2B5EF4-FFF2-40B4-BE49-F238E27FC236}">
                <a16:creationId xmlns:a16="http://schemas.microsoft.com/office/drawing/2014/main" id="{5BFE21CC-3CD1-C860-C5CC-67DF6827DC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91056" y="5919677"/>
            <a:ext cx="760563" cy="774596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Button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9" name="/Defaults/Themes/Wood.thm" hidden="1">
            <a:extLst>
              <a:ext uri="{FF2B5EF4-FFF2-40B4-BE49-F238E27FC236}">
                <a16:creationId xmlns:a16="http://schemas.microsoft.com/office/drawing/2014/main" id="{1501551F-54FB-2C46-3AC2-BF5EF5376BB3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3813267" y="1964028"/>
            <a:chExt cx="4565466" cy="3199643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630"/>
              </a:avLst>
            </a:prstGeom>
            <a:blipFill dpi="0" rotWithShape="1">
              <a:blip r:embed="rId24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36" name="/Defaults/Themes/Metallic.thm" hidden="1">
            <a:extLst>
              <a:ext uri="{FF2B5EF4-FFF2-40B4-BE49-F238E27FC236}">
                <a16:creationId xmlns:a16="http://schemas.microsoft.com/office/drawing/2014/main" id="{8BC262F7-CC3C-CE4E-26C6-2A76C00CBBD0}"/>
              </a:ext>
            </a:extLst>
          </p:cNvPr>
          <p:cNvGrpSpPr/>
          <p:nvPr/>
        </p:nvGrpSpPr>
        <p:grpSpPr>
          <a:xfrm>
            <a:off x="6563659" y="3872753"/>
            <a:ext cx="4470400" cy="2514600"/>
            <a:chOff x="3813267" y="1964028"/>
            <a:chExt cx="4565466" cy="3199643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3901943" y="2255632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3901943" y="1973518"/>
              <a:ext cx="32473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" name="/Defaults/Themes/Moonlit.thm" hidden="1">
            <a:extLst>
              <a:ext uri="{FF2B5EF4-FFF2-40B4-BE49-F238E27FC236}">
                <a16:creationId xmlns:a16="http://schemas.microsoft.com/office/drawing/2014/main" id="{F4E78125-A506-6309-C434-CF10C6122637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813267" y="1964055"/>
            <a:chExt cx="4565466" cy="3199616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852320" y="2284720"/>
              <a:ext cx="4487502" cy="28429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1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811183" y="1972864"/>
              <a:ext cx="528640" cy="311664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7252240" y="1964516"/>
              <a:ext cx="542839" cy="320908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Attempt session recovery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System was not shut down correctly. How would you like to proceed?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/System/Settings.cnf*NoActiveX" hidden="1">
            <a:extLst>
              <a:ext uri="{FF2B5EF4-FFF2-40B4-BE49-F238E27FC236}">
                <a16:creationId xmlns:a16="http://schemas.microsoft.com/office/drawing/2014/main" id="{2A416434-51C7-DC76-581F-F6CB38F7FEF6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/System/Settings.cnf*AutosaveInterval" hidden="1">
            <a:extLst>
              <a:ext uri="{FF2B5EF4-FFF2-40B4-BE49-F238E27FC236}">
                <a16:creationId xmlns:a16="http://schemas.microsoft.com/office/drawing/2014/main" id="{575A7493-978A-9996-9463-B6C6094A8AE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7" name="/System/Settings.cnf*Loaders" hidden="1">
            <a:extLst>
              <a:ext uri="{FF2B5EF4-FFF2-40B4-BE49-F238E27FC236}">
                <a16:creationId xmlns:a16="http://schemas.microsoft.com/office/drawing/2014/main" id="{AAA8C362-A6CB-8866-6756-98010A54EC7D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9" name="/System/Settings.cnf*Autologin" hidden="1">
            <a:extLst>
              <a:ext uri="{FF2B5EF4-FFF2-40B4-BE49-F238E27FC236}">
                <a16:creationId xmlns:a16="http://schemas.microsoft.com/office/drawing/2014/main" id="{044A76D7-80D4-45D9-2AF8-26F87E046E9A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Nobody</a:t>
            </a:r>
          </a:p>
        </p:txBody>
      </p:sp>
      <p:sp>
        <p:nvSpPr>
          <p:cNvPr id="5" name="/Temp/." hidden="1">
            <a:extLst>
              <a:ext uri="{FF2B5EF4-FFF2-40B4-BE49-F238E27FC236}">
                <a16:creationId xmlns:a16="http://schemas.microsoft.com/office/drawing/2014/main" id="{B44F5698-E595-D668-2939-131FA70C78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20705</TotalTime>
  <Words>2560</Words>
  <Application>Microsoft Office PowerPoint</Application>
  <PresentationFormat>Widescreen</PresentationFormat>
  <Paragraphs>974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6595</cp:revision>
  <dcterms:created xsi:type="dcterms:W3CDTF">2023-06-01T10:45:52Z</dcterms:created>
  <dcterms:modified xsi:type="dcterms:W3CDTF">2024-12-10T16:54:10Z</dcterms:modified>
</cp:coreProperties>
</file>